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092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3" y="2513168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15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93" y="0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5">
                <a:moveTo>
                  <a:pt x="0" y="0"/>
                </a:moveTo>
                <a:lnTo>
                  <a:pt x="0" y="12715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7008" y="2529366"/>
            <a:ext cx="3239" cy="1303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93" y="1370376"/>
            <a:ext cx="0" cy="127635"/>
          </a:xfrm>
          <a:custGeom>
            <a:avLst/>
            <a:gdLst/>
            <a:ahLst/>
            <a:cxnLst/>
            <a:rect l="l" t="t" r="r" b="b"/>
            <a:pathLst>
              <a:path h="127634">
                <a:moveTo>
                  <a:pt x="0" y="0"/>
                </a:moveTo>
                <a:lnTo>
                  <a:pt x="0" y="127156"/>
                </a:lnTo>
              </a:path>
            </a:pathLst>
          </a:custGeom>
          <a:ln w="3175">
            <a:solidFill>
              <a:srgbClr val="FF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7008" y="1387385"/>
            <a:ext cx="3239" cy="1303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28801" y="57503"/>
            <a:ext cx="9652575" cy="4567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228801" y="2854952"/>
            <a:ext cx="467321" cy="14537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28801" y="742692"/>
            <a:ext cx="467321" cy="211307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228801" y="4307941"/>
            <a:ext cx="467321" cy="114360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228801" y="5450732"/>
            <a:ext cx="467321" cy="137118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5"/>
            <a:ext cx="9052559" cy="124358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59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31.png"/><Relationship Id="rId21" Type="http://schemas.openxmlformats.org/officeDocument/2006/relationships/image" Target="../media/image26.png"/><Relationship Id="rId42" Type="http://schemas.openxmlformats.org/officeDocument/2006/relationships/image" Target="../media/image47.png"/><Relationship Id="rId47" Type="http://schemas.openxmlformats.org/officeDocument/2006/relationships/image" Target="../media/image52.png"/><Relationship Id="rId63" Type="http://schemas.openxmlformats.org/officeDocument/2006/relationships/image" Target="../media/image68.png"/><Relationship Id="rId68" Type="http://schemas.openxmlformats.org/officeDocument/2006/relationships/image" Target="../media/image73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21.png"/><Relationship Id="rId29" Type="http://schemas.openxmlformats.org/officeDocument/2006/relationships/image" Target="../media/image34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37" Type="http://schemas.openxmlformats.org/officeDocument/2006/relationships/image" Target="../media/image42.png"/><Relationship Id="rId40" Type="http://schemas.openxmlformats.org/officeDocument/2006/relationships/image" Target="../media/image45.png"/><Relationship Id="rId45" Type="http://schemas.openxmlformats.org/officeDocument/2006/relationships/image" Target="../media/image50.png"/><Relationship Id="rId53" Type="http://schemas.openxmlformats.org/officeDocument/2006/relationships/image" Target="../media/image58.png"/><Relationship Id="rId58" Type="http://schemas.openxmlformats.org/officeDocument/2006/relationships/image" Target="../media/image63.png"/><Relationship Id="rId66" Type="http://schemas.openxmlformats.org/officeDocument/2006/relationships/image" Target="../media/image71.png"/><Relationship Id="rId5" Type="http://schemas.openxmlformats.org/officeDocument/2006/relationships/image" Target="../media/image10.png"/><Relationship Id="rId61" Type="http://schemas.openxmlformats.org/officeDocument/2006/relationships/image" Target="../media/image66.png"/><Relationship Id="rId19" Type="http://schemas.openxmlformats.org/officeDocument/2006/relationships/image" Target="../media/image2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Relationship Id="rId35" Type="http://schemas.openxmlformats.org/officeDocument/2006/relationships/image" Target="../media/image40.png"/><Relationship Id="rId43" Type="http://schemas.openxmlformats.org/officeDocument/2006/relationships/image" Target="../media/image48.png"/><Relationship Id="rId48" Type="http://schemas.openxmlformats.org/officeDocument/2006/relationships/image" Target="../media/image53.png"/><Relationship Id="rId56" Type="http://schemas.openxmlformats.org/officeDocument/2006/relationships/image" Target="../media/image61.png"/><Relationship Id="rId64" Type="http://schemas.openxmlformats.org/officeDocument/2006/relationships/image" Target="../media/image69.png"/><Relationship Id="rId69" Type="http://schemas.openxmlformats.org/officeDocument/2006/relationships/image" Target="../media/image74.png"/><Relationship Id="rId8" Type="http://schemas.openxmlformats.org/officeDocument/2006/relationships/image" Target="../media/image13.png"/><Relationship Id="rId51" Type="http://schemas.openxmlformats.org/officeDocument/2006/relationships/image" Target="../media/image56.png"/><Relationship Id="rId3" Type="http://schemas.openxmlformats.org/officeDocument/2006/relationships/image" Target="../media/image8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38" Type="http://schemas.openxmlformats.org/officeDocument/2006/relationships/image" Target="../media/image43.png"/><Relationship Id="rId46" Type="http://schemas.openxmlformats.org/officeDocument/2006/relationships/image" Target="../media/image51.png"/><Relationship Id="rId59" Type="http://schemas.openxmlformats.org/officeDocument/2006/relationships/image" Target="../media/image64.png"/><Relationship Id="rId67" Type="http://schemas.openxmlformats.org/officeDocument/2006/relationships/image" Target="../media/image72.png"/><Relationship Id="rId20" Type="http://schemas.openxmlformats.org/officeDocument/2006/relationships/image" Target="../media/image25.png"/><Relationship Id="rId41" Type="http://schemas.openxmlformats.org/officeDocument/2006/relationships/image" Target="../media/image46.png"/><Relationship Id="rId54" Type="http://schemas.openxmlformats.org/officeDocument/2006/relationships/image" Target="../media/image59.png"/><Relationship Id="rId62" Type="http://schemas.openxmlformats.org/officeDocument/2006/relationships/image" Target="../media/image6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36" Type="http://schemas.openxmlformats.org/officeDocument/2006/relationships/image" Target="../media/image41.png"/><Relationship Id="rId49" Type="http://schemas.openxmlformats.org/officeDocument/2006/relationships/image" Target="../media/image54.png"/><Relationship Id="rId57" Type="http://schemas.openxmlformats.org/officeDocument/2006/relationships/image" Target="../media/image62.png"/><Relationship Id="rId10" Type="http://schemas.openxmlformats.org/officeDocument/2006/relationships/image" Target="../media/image15.png"/><Relationship Id="rId31" Type="http://schemas.openxmlformats.org/officeDocument/2006/relationships/image" Target="../media/image36.png"/><Relationship Id="rId44" Type="http://schemas.openxmlformats.org/officeDocument/2006/relationships/image" Target="../media/image49.png"/><Relationship Id="rId52" Type="http://schemas.openxmlformats.org/officeDocument/2006/relationships/image" Target="../media/image57.png"/><Relationship Id="rId60" Type="http://schemas.openxmlformats.org/officeDocument/2006/relationships/image" Target="../media/image65.png"/><Relationship Id="rId65" Type="http://schemas.openxmlformats.org/officeDocument/2006/relationships/image" Target="../media/image7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9" Type="http://schemas.openxmlformats.org/officeDocument/2006/relationships/image" Target="../media/image44.png"/><Relationship Id="rId34" Type="http://schemas.openxmlformats.org/officeDocument/2006/relationships/image" Target="../media/image39.png"/><Relationship Id="rId50" Type="http://schemas.openxmlformats.org/officeDocument/2006/relationships/image" Target="../media/image55.png"/><Relationship Id="rId55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2498" y="5629559"/>
            <a:ext cx="177800" cy="10134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-5" dirty="0">
                <a:latin typeface="Century Gothic"/>
                <a:cs typeface="Century Gothic"/>
              </a:rPr>
              <a:t>w</a:t>
            </a:r>
            <a:r>
              <a:rPr sz="1200" dirty="0">
                <a:latin typeface="Century Gothic"/>
                <a:cs typeface="Century Gothic"/>
              </a:rPr>
              <a:t>/</a:t>
            </a:r>
            <a:r>
              <a:rPr sz="1200" spc="-5" dirty="0">
                <a:latin typeface="Century Gothic"/>
                <a:cs typeface="Century Gothic"/>
              </a:rPr>
              <a:t> imm</a:t>
            </a:r>
            <a:r>
              <a:rPr sz="1200" dirty="0">
                <a:latin typeface="Century Gothic"/>
                <a:cs typeface="Century Gothic"/>
              </a:rPr>
              <a:t>i</a:t>
            </a:r>
            <a:r>
              <a:rPr sz="1200" spc="-5" dirty="0">
                <a:latin typeface="Century Gothic"/>
                <a:cs typeface="Century Gothic"/>
              </a:rPr>
              <a:t> ap</a:t>
            </a:r>
            <a:r>
              <a:rPr sz="1200" dirty="0">
                <a:latin typeface="Century Gothic"/>
                <a:cs typeface="Century Gothic"/>
              </a:rPr>
              <a:t>pt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801" y="514296"/>
            <a:ext cx="9652575" cy="2283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94061" y="1160609"/>
            <a:ext cx="913584" cy="6851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192441" y="1158989"/>
            <a:ext cx="938692" cy="6884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75028" y="1141980"/>
            <a:ext cx="915204" cy="68599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175433" y="1141980"/>
            <a:ext cx="914400" cy="686435"/>
          </a:xfrm>
          <a:custGeom>
            <a:avLst/>
            <a:gdLst/>
            <a:ahLst/>
            <a:cxnLst/>
            <a:rect l="l" t="t" r="r" b="b"/>
            <a:pathLst>
              <a:path w="914400" h="686435">
                <a:moveTo>
                  <a:pt x="0" y="0"/>
                </a:moveTo>
                <a:lnTo>
                  <a:pt x="0" y="685998"/>
                </a:lnTo>
                <a:lnTo>
                  <a:pt x="914394" y="685998"/>
                </a:lnTo>
                <a:lnTo>
                  <a:pt x="91439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389497" y="1158989"/>
            <a:ext cx="628494" cy="6884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2084" y="1141981"/>
            <a:ext cx="626874" cy="6859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372489" y="1141980"/>
            <a:ext cx="626110" cy="686435"/>
          </a:xfrm>
          <a:custGeom>
            <a:avLst/>
            <a:gdLst/>
            <a:ahLst/>
            <a:cxnLst/>
            <a:rect l="l" t="t" r="r" b="b"/>
            <a:pathLst>
              <a:path w="626110" h="686435">
                <a:moveTo>
                  <a:pt x="0" y="0"/>
                </a:moveTo>
                <a:lnTo>
                  <a:pt x="0" y="685998"/>
                </a:lnTo>
                <a:lnTo>
                  <a:pt x="626064" y="685998"/>
                </a:lnTo>
                <a:lnTo>
                  <a:pt x="62606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98222" y="1158989"/>
            <a:ext cx="916824" cy="6884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80809" y="1141980"/>
            <a:ext cx="914394" cy="6859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81214" y="1141980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4" h="686435">
                <a:moveTo>
                  <a:pt x="0" y="0"/>
                </a:moveTo>
                <a:lnTo>
                  <a:pt x="0" y="685998"/>
                </a:lnTo>
                <a:lnTo>
                  <a:pt x="913584" y="685998"/>
                </a:lnTo>
                <a:lnTo>
                  <a:pt x="913584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5500138" y="1158989"/>
            <a:ext cx="916824" cy="68842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482725" y="1141981"/>
            <a:ext cx="914395" cy="68599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83129" y="1141980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4" h="686435">
                <a:moveTo>
                  <a:pt x="0" y="0"/>
                </a:moveTo>
                <a:lnTo>
                  <a:pt x="0" y="685998"/>
                </a:lnTo>
                <a:lnTo>
                  <a:pt x="913585" y="68599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669903" y="1158989"/>
            <a:ext cx="917634" cy="688428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653299" y="1141980"/>
            <a:ext cx="914395" cy="68599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653704" y="1141980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5" h="686435">
                <a:moveTo>
                  <a:pt x="0" y="0"/>
                </a:moveTo>
                <a:lnTo>
                  <a:pt x="0" y="685998"/>
                </a:lnTo>
                <a:lnTo>
                  <a:pt x="913585" y="68599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301780" y="3286638"/>
            <a:ext cx="1031022" cy="774279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4366" y="3268819"/>
            <a:ext cx="1028593" cy="771849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84771" y="3269630"/>
            <a:ext cx="1028065" cy="771525"/>
          </a:xfrm>
          <a:custGeom>
            <a:avLst/>
            <a:gdLst/>
            <a:ahLst/>
            <a:cxnLst/>
            <a:rect l="l" t="t" r="r" b="b"/>
            <a:pathLst>
              <a:path w="1028064" h="771525">
                <a:moveTo>
                  <a:pt x="0" y="0"/>
                </a:moveTo>
                <a:lnTo>
                  <a:pt x="0" y="771039"/>
                </a:lnTo>
                <a:lnTo>
                  <a:pt x="1027783" y="771039"/>
                </a:lnTo>
                <a:lnTo>
                  <a:pt x="1027783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57959" y="3329563"/>
            <a:ext cx="916824" cy="68842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41356" y="3311745"/>
            <a:ext cx="914395" cy="68599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41761" y="3312555"/>
            <a:ext cx="913765" cy="685800"/>
          </a:xfrm>
          <a:custGeom>
            <a:avLst/>
            <a:gdLst/>
            <a:ahLst/>
            <a:cxnLst/>
            <a:rect l="l" t="t" r="r" b="b"/>
            <a:pathLst>
              <a:path w="913764" h="685800">
                <a:moveTo>
                  <a:pt x="0" y="0"/>
                </a:moveTo>
                <a:lnTo>
                  <a:pt x="0" y="685188"/>
                </a:lnTo>
                <a:lnTo>
                  <a:pt x="913585" y="68518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58474" y="4529049"/>
            <a:ext cx="917634" cy="68842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341871" y="4511231"/>
            <a:ext cx="914395" cy="68599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342276" y="4512041"/>
            <a:ext cx="913765" cy="685800"/>
          </a:xfrm>
          <a:custGeom>
            <a:avLst/>
            <a:gdLst/>
            <a:ahLst/>
            <a:cxnLst/>
            <a:rect l="l" t="t" r="r" b="b"/>
            <a:pathLst>
              <a:path w="913764" h="685800">
                <a:moveTo>
                  <a:pt x="0" y="0"/>
                </a:moveTo>
                <a:lnTo>
                  <a:pt x="0" y="685188"/>
                </a:lnTo>
                <a:lnTo>
                  <a:pt x="913585" y="68518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557960" y="4529049"/>
            <a:ext cx="916824" cy="688428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541357" y="4511231"/>
            <a:ext cx="914395" cy="68599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41761" y="4512041"/>
            <a:ext cx="913765" cy="685800"/>
          </a:xfrm>
          <a:custGeom>
            <a:avLst/>
            <a:gdLst/>
            <a:ahLst/>
            <a:cxnLst/>
            <a:rect l="l" t="t" r="r" b="b"/>
            <a:pathLst>
              <a:path w="913764" h="685800">
                <a:moveTo>
                  <a:pt x="0" y="0"/>
                </a:moveTo>
                <a:lnTo>
                  <a:pt x="0" y="685188"/>
                </a:lnTo>
                <a:lnTo>
                  <a:pt x="913585" y="68518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71129" y="4529049"/>
            <a:ext cx="916824" cy="68842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053716" y="4511231"/>
            <a:ext cx="915205" cy="68599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054121" y="4512041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0"/>
                </a:moveTo>
                <a:lnTo>
                  <a:pt x="0" y="685188"/>
                </a:lnTo>
                <a:lnTo>
                  <a:pt x="914395" y="685188"/>
                </a:lnTo>
                <a:lnTo>
                  <a:pt x="91439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16569" y="4530669"/>
            <a:ext cx="913585" cy="68518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14950" y="4529049"/>
            <a:ext cx="938692" cy="688428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97537" y="4511231"/>
            <a:ext cx="914395" cy="685998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97941" y="4512041"/>
            <a:ext cx="913765" cy="685800"/>
          </a:xfrm>
          <a:custGeom>
            <a:avLst/>
            <a:gdLst/>
            <a:ahLst/>
            <a:cxnLst/>
            <a:rect l="l" t="t" r="r" b="b"/>
            <a:pathLst>
              <a:path w="913764" h="685800">
                <a:moveTo>
                  <a:pt x="0" y="0"/>
                </a:moveTo>
                <a:lnTo>
                  <a:pt x="0" y="685189"/>
                </a:lnTo>
                <a:lnTo>
                  <a:pt x="913585" y="685189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415978" y="5785229"/>
            <a:ext cx="916825" cy="688428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98565" y="5767411"/>
            <a:ext cx="914395" cy="686808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398970" y="5768221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4" h="686435">
                <a:moveTo>
                  <a:pt x="0" y="0"/>
                </a:moveTo>
                <a:lnTo>
                  <a:pt x="0" y="685998"/>
                </a:lnTo>
                <a:lnTo>
                  <a:pt x="913585" y="685998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185328" y="5785229"/>
            <a:ext cx="916825" cy="688428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167914" y="5767411"/>
            <a:ext cx="915205" cy="686808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168320" y="5768221"/>
            <a:ext cx="914400" cy="686435"/>
          </a:xfrm>
          <a:custGeom>
            <a:avLst/>
            <a:gdLst/>
            <a:ahLst/>
            <a:cxnLst/>
            <a:rect l="l" t="t" r="r" b="b"/>
            <a:pathLst>
              <a:path w="914400" h="686435">
                <a:moveTo>
                  <a:pt x="0" y="0"/>
                </a:moveTo>
                <a:lnTo>
                  <a:pt x="0" y="685998"/>
                </a:lnTo>
                <a:lnTo>
                  <a:pt x="914395" y="685998"/>
                </a:lnTo>
                <a:lnTo>
                  <a:pt x="91439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384814" y="5785229"/>
            <a:ext cx="916825" cy="688428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367401" y="5767411"/>
            <a:ext cx="915205" cy="686808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367806" y="5768221"/>
            <a:ext cx="914400" cy="686435"/>
          </a:xfrm>
          <a:custGeom>
            <a:avLst/>
            <a:gdLst/>
            <a:ahLst/>
            <a:cxnLst/>
            <a:rect l="l" t="t" r="r" b="b"/>
            <a:pathLst>
              <a:path w="914400" h="686435">
                <a:moveTo>
                  <a:pt x="0" y="0"/>
                </a:moveTo>
                <a:lnTo>
                  <a:pt x="0" y="685999"/>
                </a:lnTo>
                <a:lnTo>
                  <a:pt x="914395" y="685999"/>
                </a:lnTo>
                <a:lnTo>
                  <a:pt x="91439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16569" y="3331183"/>
            <a:ext cx="913585" cy="685189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814950" y="3329563"/>
            <a:ext cx="938692" cy="688428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797537" y="3311745"/>
            <a:ext cx="914395" cy="685999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797942" y="3312555"/>
            <a:ext cx="913765" cy="685800"/>
          </a:xfrm>
          <a:custGeom>
            <a:avLst/>
            <a:gdLst/>
            <a:ahLst/>
            <a:cxnLst/>
            <a:rect l="l" t="t" r="r" b="b"/>
            <a:pathLst>
              <a:path w="913764" h="685800">
                <a:moveTo>
                  <a:pt x="0" y="0"/>
                </a:moveTo>
                <a:lnTo>
                  <a:pt x="0" y="685189"/>
                </a:lnTo>
                <a:lnTo>
                  <a:pt x="913585" y="685189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72158" y="5785230"/>
            <a:ext cx="916825" cy="688428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655555" y="5767412"/>
            <a:ext cx="914395" cy="686809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655960" y="5768221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4" h="686435">
                <a:moveTo>
                  <a:pt x="0" y="0"/>
                </a:moveTo>
                <a:lnTo>
                  <a:pt x="0" y="685999"/>
                </a:lnTo>
                <a:lnTo>
                  <a:pt x="913585" y="685999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89828" y="148538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43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83398" y="1444704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95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95"/>
                </a:lnTo>
                <a:close/>
              </a:path>
              <a:path w="89535" h="85725">
                <a:moveTo>
                  <a:pt x="89090" y="4067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95"/>
                </a:lnTo>
                <a:lnTo>
                  <a:pt x="89090" y="4067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998554" y="148538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43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192124" y="1444704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95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95"/>
                </a:lnTo>
                <a:close/>
              </a:path>
              <a:path w="89535" h="85725">
                <a:moveTo>
                  <a:pt x="89090" y="4067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95"/>
                </a:lnTo>
                <a:lnTo>
                  <a:pt x="89090" y="4067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194801" y="1485384"/>
            <a:ext cx="221615" cy="0"/>
          </a:xfrm>
          <a:custGeom>
            <a:avLst/>
            <a:gdLst/>
            <a:ahLst/>
            <a:cxnLst/>
            <a:rect l="l" t="t" r="r" b="b"/>
            <a:pathLst>
              <a:path w="221614">
                <a:moveTo>
                  <a:pt x="0" y="0"/>
                </a:moveTo>
                <a:lnTo>
                  <a:pt x="22110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394040" y="1444704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95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95"/>
                </a:lnTo>
                <a:close/>
              </a:path>
              <a:path w="89535" h="85725">
                <a:moveTo>
                  <a:pt x="89090" y="4067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95"/>
                </a:lnTo>
                <a:lnTo>
                  <a:pt x="89090" y="4067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3312555" y="3655150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1173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3451861" y="3615033"/>
            <a:ext cx="90170" cy="85090"/>
          </a:xfrm>
          <a:custGeom>
            <a:avLst/>
            <a:gdLst/>
            <a:ahLst/>
            <a:cxnLst/>
            <a:rect l="l" t="t" r="r" b="b"/>
            <a:pathLst>
              <a:path w="90170" h="85089">
                <a:moveTo>
                  <a:pt x="10857" y="79282"/>
                </a:moveTo>
                <a:lnTo>
                  <a:pt x="10857" y="36573"/>
                </a:lnTo>
                <a:lnTo>
                  <a:pt x="10551" y="48982"/>
                </a:lnTo>
                <a:lnTo>
                  <a:pt x="8639" y="61238"/>
                </a:lnTo>
                <a:lnTo>
                  <a:pt x="5122" y="73183"/>
                </a:lnTo>
                <a:lnTo>
                  <a:pt x="0" y="84661"/>
                </a:lnTo>
                <a:lnTo>
                  <a:pt x="10857" y="79282"/>
                </a:lnTo>
                <a:close/>
              </a:path>
              <a:path w="90170" h="85089">
                <a:moveTo>
                  <a:pt x="89900" y="40116"/>
                </a:moveTo>
                <a:lnTo>
                  <a:pt x="2141" y="0"/>
                </a:lnTo>
                <a:lnTo>
                  <a:pt x="6652" y="11925"/>
                </a:lnTo>
                <a:lnTo>
                  <a:pt x="9557" y="24169"/>
                </a:lnTo>
                <a:lnTo>
                  <a:pt x="10857" y="36573"/>
                </a:lnTo>
                <a:lnTo>
                  <a:pt x="10857" y="79282"/>
                </a:lnTo>
                <a:lnTo>
                  <a:pt x="89900" y="40116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711527" y="4854636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37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965031" y="4814088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89">
                <a:moveTo>
                  <a:pt x="10243" y="79971"/>
                </a:moveTo>
                <a:lnTo>
                  <a:pt x="10243" y="36743"/>
                </a:lnTo>
                <a:lnTo>
                  <a:pt x="9981" y="49218"/>
                </a:lnTo>
                <a:lnTo>
                  <a:pt x="8186" y="61542"/>
                </a:lnTo>
                <a:lnTo>
                  <a:pt x="4859" y="73553"/>
                </a:lnTo>
                <a:lnTo>
                  <a:pt x="0" y="85093"/>
                </a:lnTo>
                <a:lnTo>
                  <a:pt x="10243" y="79971"/>
                </a:lnTo>
                <a:close/>
              </a:path>
              <a:path w="89535" h="85089">
                <a:moveTo>
                  <a:pt x="89090" y="40548"/>
                </a:moveTo>
                <a:lnTo>
                  <a:pt x="1836" y="0"/>
                </a:lnTo>
                <a:lnTo>
                  <a:pt x="6171" y="11974"/>
                </a:lnTo>
                <a:lnTo>
                  <a:pt x="8973" y="24275"/>
                </a:lnTo>
                <a:lnTo>
                  <a:pt x="10243" y="36743"/>
                </a:lnTo>
                <a:lnTo>
                  <a:pt x="10243" y="79971"/>
                </a:lnTo>
                <a:lnTo>
                  <a:pt x="89090" y="40548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312555" y="6110816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37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566059" y="6071368"/>
            <a:ext cx="90170" cy="85090"/>
          </a:xfrm>
          <a:custGeom>
            <a:avLst/>
            <a:gdLst/>
            <a:ahLst/>
            <a:cxnLst/>
            <a:rect l="l" t="t" r="r" b="b"/>
            <a:pathLst>
              <a:path w="90170" h="85089">
                <a:moveTo>
                  <a:pt x="10872" y="79317"/>
                </a:moveTo>
                <a:lnTo>
                  <a:pt x="10872" y="36390"/>
                </a:lnTo>
                <a:lnTo>
                  <a:pt x="10523" y="48787"/>
                </a:lnTo>
                <a:lnTo>
                  <a:pt x="8595" y="61083"/>
                </a:lnTo>
                <a:lnTo>
                  <a:pt x="5087" y="73135"/>
                </a:lnTo>
                <a:lnTo>
                  <a:pt x="0" y="84802"/>
                </a:lnTo>
                <a:lnTo>
                  <a:pt x="10872" y="79317"/>
                </a:lnTo>
                <a:close/>
              </a:path>
              <a:path w="90170" h="85089">
                <a:moveTo>
                  <a:pt x="89900" y="39447"/>
                </a:moveTo>
                <a:lnTo>
                  <a:pt x="2442" y="0"/>
                </a:lnTo>
                <a:lnTo>
                  <a:pt x="6831" y="11854"/>
                </a:lnTo>
                <a:lnTo>
                  <a:pt x="9641" y="24031"/>
                </a:lnTo>
                <a:lnTo>
                  <a:pt x="10872" y="36390"/>
                </a:lnTo>
                <a:lnTo>
                  <a:pt x="10872" y="79317"/>
                </a:lnTo>
                <a:lnTo>
                  <a:pt x="89900" y="39447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4569545" y="6110816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56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823049" y="6070946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01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01"/>
                </a:lnTo>
                <a:close/>
              </a:path>
              <a:path w="89535" h="85725">
                <a:moveTo>
                  <a:pt x="89090" y="3986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01"/>
                </a:lnTo>
                <a:lnTo>
                  <a:pt x="89090" y="3986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455347" y="3655150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56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708851" y="3614602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89">
                <a:moveTo>
                  <a:pt x="10243" y="79971"/>
                </a:moveTo>
                <a:lnTo>
                  <a:pt x="10243" y="36743"/>
                </a:lnTo>
                <a:lnTo>
                  <a:pt x="9981" y="49218"/>
                </a:lnTo>
                <a:lnTo>
                  <a:pt x="8186" y="61542"/>
                </a:lnTo>
                <a:lnTo>
                  <a:pt x="4859" y="73553"/>
                </a:lnTo>
                <a:lnTo>
                  <a:pt x="0" y="85093"/>
                </a:lnTo>
                <a:lnTo>
                  <a:pt x="10243" y="79971"/>
                </a:lnTo>
                <a:close/>
              </a:path>
              <a:path w="89535" h="85089">
                <a:moveTo>
                  <a:pt x="89090" y="40548"/>
                </a:moveTo>
                <a:lnTo>
                  <a:pt x="1836" y="0"/>
                </a:lnTo>
                <a:lnTo>
                  <a:pt x="6171" y="11974"/>
                </a:lnTo>
                <a:lnTo>
                  <a:pt x="8973" y="24275"/>
                </a:lnTo>
                <a:lnTo>
                  <a:pt x="10243" y="36743"/>
                </a:lnTo>
                <a:lnTo>
                  <a:pt x="10243" y="79971"/>
                </a:lnTo>
                <a:lnTo>
                  <a:pt x="89090" y="40548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082716" y="6110816"/>
            <a:ext cx="218440" cy="0"/>
          </a:xfrm>
          <a:custGeom>
            <a:avLst/>
            <a:gdLst/>
            <a:ahLst/>
            <a:cxnLst/>
            <a:rect l="l" t="t" r="r" b="b"/>
            <a:pathLst>
              <a:path w="218440">
                <a:moveTo>
                  <a:pt x="0" y="0"/>
                </a:moveTo>
                <a:lnTo>
                  <a:pt x="21786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278716" y="6070946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4" h="85725">
                <a:moveTo>
                  <a:pt x="10259" y="80001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01"/>
                </a:lnTo>
                <a:close/>
              </a:path>
              <a:path w="89534" h="85725">
                <a:moveTo>
                  <a:pt x="89090" y="3986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01"/>
                </a:lnTo>
                <a:lnTo>
                  <a:pt x="89090" y="3986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255861" y="4854636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86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451861" y="4814519"/>
            <a:ext cx="90170" cy="85090"/>
          </a:xfrm>
          <a:custGeom>
            <a:avLst/>
            <a:gdLst/>
            <a:ahLst/>
            <a:cxnLst/>
            <a:rect l="l" t="t" r="r" b="b"/>
            <a:pathLst>
              <a:path w="90170" h="85089">
                <a:moveTo>
                  <a:pt x="10857" y="79282"/>
                </a:moveTo>
                <a:lnTo>
                  <a:pt x="10857" y="36573"/>
                </a:lnTo>
                <a:lnTo>
                  <a:pt x="10551" y="48982"/>
                </a:lnTo>
                <a:lnTo>
                  <a:pt x="8639" y="61238"/>
                </a:lnTo>
                <a:lnTo>
                  <a:pt x="5122" y="73183"/>
                </a:lnTo>
                <a:lnTo>
                  <a:pt x="0" y="84661"/>
                </a:lnTo>
                <a:lnTo>
                  <a:pt x="10857" y="79282"/>
                </a:lnTo>
                <a:close/>
              </a:path>
              <a:path w="90170" h="85089">
                <a:moveTo>
                  <a:pt x="89900" y="40116"/>
                </a:moveTo>
                <a:lnTo>
                  <a:pt x="2141" y="0"/>
                </a:lnTo>
                <a:lnTo>
                  <a:pt x="6652" y="11925"/>
                </a:lnTo>
                <a:lnTo>
                  <a:pt x="9557" y="24169"/>
                </a:lnTo>
                <a:lnTo>
                  <a:pt x="10857" y="36573"/>
                </a:lnTo>
                <a:lnTo>
                  <a:pt x="10857" y="79282"/>
                </a:lnTo>
                <a:lnTo>
                  <a:pt x="89900" y="40116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455347" y="4854636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56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708851" y="4814088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89">
                <a:moveTo>
                  <a:pt x="10243" y="79971"/>
                </a:moveTo>
                <a:lnTo>
                  <a:pt x="10243" y="36743"/>
                </a:lnTo>
                <a:lnTo>
                  <a:pt x="9981" y="49218"/>
                </a:lnTo>
                <a:lnTo>
                  <a:pt x="8186" y="61542"/>
                </a:lnTo>
                <a:lnTo>
                  <a:pt x="4859" y="73553"/>
                </a:lnTo>
                <a:lnTo>
                  <a:pt x="0" y="85093"/>
                </a:lnTo>
                <a:lnTo>
                  <a:pt x="10243" y="79971"/>
                </a:lnTo>
                <a:close/>
              </a:path>
              <a:path w="89535" h="85089">
                <a:moveTo>
                  <a:pt x="89090" y="40548"/>
                </a:moveTo>
                <a:lnTo>
                  <a:pt x="1836" y="0"/>
                </a:lnTo>
                <a:lnTo>
                  <a:pt x="6171" y="11974"/>
                </a:lnTo>
                <a:lnTo>
                  <a:pt x="8973" y="24275"/>
                </a:lnTo>
                <a:lnTo>
                  <a:pt x="10243" y="36743"/>
                </a:lnTo>
                <a:lnTo>
                  <a:pt x="10243" y="79971"/>
                </a:lnTo>
                <a:lnTo>
                  <a:pt x="89090" y="40548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585427" y="1158988"/>
            <a:ext cx="916825" cy="688428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568014" y="1141979"/>
            <a:ext cx="914395" cy="685999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568419" y="1141979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5" h="686435">
                <a:moveTo>
                  <a:pt x="0" y="0"/>
                </a:moveTo>
                <a:lnTo>
                  <a:pt x="0" y="685999"/>
                </a:lnTo>
                <a:lnTo>
                  <a:pt x="913585" y="685999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396717" y="1485384"/>
            <a:ext cx="104139" cy="0"/>
          </a:xfrm>
          <a:custGeom>
            <a:avLst/>
            <a:gdLst/>
            <a:ahLst/>
            <a:cxnLst/>
            <a:rect l="l" t="t" r="r" b="b"/>
            <a:pathLst>
              <a:path w="104139">
                <a:moveTo>
                  <a:pt x="0" y="0"/>
                </a:moveTo>
                <a:lnTo>
                  <a:pt x="103669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479328" y="1444704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4" h="85725">
                <a:moveTo>
                  <a:pt x="10259" y="80095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95"/>
                </a:lnTo>
                <a:close/>
              </a:path>
              <a:path w="89534" h="85725">
                <a:moveTo>
                  <a:pt x="89090" y="4067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95"/>
                </a:lnTo>
                <a:lnTo>
                  <a:pt x="89090" y="4067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482005" y="1485384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3669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564616" y="1444704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4" h="85725">
                <a:moveTo>
                  <a:pt x="10259" y="80095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95"/>
                </a:lnTo>
                <a:close/>
              </a:path>
              <a:path w="89534" h="85725">
                <a:moveTo>
                  <a:pt x="89090" y="4067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95"/>
                </a:lnTo>
                <a:lnTo>
                  <a:pt x="89090" y="4067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8755194" y="1044790"/>
            <a:ext cx="916825" cy="916825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8738590" y="1027781"/>
            <a:ext cx="914395" cy="914395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738995" y="1027781"/>
            <a:ext cx="913765" cy="914400"/>
          </a:xfrm>
          <a:custGeom>
            <a:avLst/>
            <a:gdLst/>
            <a:ahLst/>
            <a:cxnLst/>
            <a:rect l="l" t="t" r="r" b="b"/>
            <a:pathLst>
              <a:path w="913765" h="914400">
                <a:moveTo>
                  <a:pt x="0" y="0"/>
                </a:moveTo>
                <a:lnTo>
                  <a:pt x="0" y="914395"/>
                </a:lnTo>
                <a:lnTo>
                  <a:pt x="913585" y="914395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567293" y="1485384"/>
            <a:ext cx="104139" cy="0"/>
          </a:xfrm>
          <a:custGeom>
            <a:avLst/>
            <a:gdLst/>
            <a:ahLst/>
            <a:cxnLst/>
            <a:rect l="l" t="t" r="r" b="b"/>
            <a:pathLst>
              <a:path w="104140">
                <a:moveTo>
                  <a:pt x="0" y="0"/>
                </a:moveTo>
                <a:lnTo>
                  <a:pt x="103669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649094" y="1445126"/>
            <a:ext cx="90170" cy="85090"/>
          </a:xfrm>
          <a:custGeom>
            <a:avLst/>
            <a:gdLst/>
            <a:ahLst/>
            <a:cxnLst/>
            <a:rect l="l" t="t" r="r" b="b"/>
            <a:pathLst>
              <a:path w="90170" h="85090">
                <a:moveTo>
                  <a:pt x="10872" y="79415"/>
                </a:moveTo>
                <a:lnTo>
                  <a:pt x="10872" y="36390"/>
                </a:lnTo>
                <a:lnTo>
                  <a:pt x="10523" y="48787"/>
                </a:lnTo>
                <a:lnTo>
                  <a:pt x="8595" y="61083"/>
                </a:lnTo>
                <a:lnTo>
                  <a:pt x="5087" y="73135"/>
                </a:lnTo>
                <a:lnTo>
                  <a:pt x="0" y="84802"/>
                </a:lnTo>
                <a:lnTo>
                  <a:pt x="10872" y="79415"/>
                </a:lnTo>
                <a:close/>
              </a:path>
              <a:path w="90170" h="85090">
                <a:moveTo>
                  <a:pt x="89900" y="40257"/>
                </a:moveTo>
                <a:lnTo>
                  <a:pt x="2442" y="0"/>
                </a:lnTo>
                <a:lnTo>
                  <a:pt x="6831" y="11854"/>
                </a:lnTo>
                <a:lnTo>
                  <a:pt x="9641" y="24031"/>
                </a:lnTo>
                <a:lnTo>
                  <a:pt x="10872" y="36390"/>
                </a:lnTo>
                <a:lnTo>
                  <a:pt x="10872" y="79415"/>
                </a:lnTo>
                <a:lnTo>
                  <a:pt x="89900" y="40257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214239" y="1958375"/>
            <a:ext cx="1773716" cy="82044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97635" y="1941367"/>
            <a:ext cx="1771287" cy="818015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5198041" y="1942177"/>
            <a:ext cx="1771014" cy="817244"/>
          </a:xfrm>
          <a:custGeom>
            <a:avLst/>
            <a:gdLst/>
            <a:ahLst/>
            <a:cxnLst/>
            <a:rect l="l" t="t" r="r" b="b"/>
            <a:pathLst>
              <a:path w="1771015" h="817244">
                <a:moveTo>
                  <a:pt x="0" y="0"/>
                </a:moveTo>
                <a:lnTo>
                  <a:pt x="0" y="817205"/>
                </a:lnTo>
                <a:lnTo>
                  <a:pt x="1770477" y="817205"/>
                </a:lnTo>
                <a:lnTo>
                  <a:pt x="1770477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071131" y="3329564"/>
            <a:ext cx="916825" cy="688429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53718" y="3311746"/>
            <a:ext cx="915205" cy="685999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054122" y="3312555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0"/>
                </a:moveTo>
                <a:lnTo>
                  <a:pt x="0" y="685189"/>
                </a:lnTo>
                <a:lnTo>
                  <a:pt x="914395" y="685189"/>
                </a:lnTo>
                <a:lnTo>
                  <a:pt x="91439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711528" y="365515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37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5965032" y="3614602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89">
                <a:moveTo>
                  <a:pt x="10243" y="79971"/>
                </a:moveTo>
                <a:lnTo>
                  <a:pt x="10243" y="36743"/>
                </a:lnTo>
                <a:lnTo>
                  <a:pt x="9981" y="49218"/>
                </a:lnTo>
                <a:lnTo>
                  <a:pt x="8186" y="61542"/>
                </a:lnTo>
                <a:lnTo>
                  <a:pt x="4859" y="73553"/>
                </a:lnTo>
                <a:lnTo>
                  <a:pt x="0" y="85093"/>
                </a:lnTo>
                <a:lnTo>
                  <a:pt x="10243" y="79971"/>
                </a:lnTo>
                <a:close/>
              </a:path>
              <a:path w="89535" h="85089">
                <a:moveTo>
                  <a:pt x="89090" y="40548"/>
                </a:moveTo>
                <a:lnTo>
                  <a:pt x="1836" y="0"/>
                </a:lnTo>
                <a:lnTo>
                  <a:pt x="6171" y="11974"/>
                </a:lnTo>
                <a:lnTo>
                  <a:pt x="8973" y="24275"/>
                </a:lnTo>
                <a:lnTo>
                  <a:pt x="10243" y="36743"/>
                </a:lnTo>
                <a:lnTo>
                  <a:pt x="10243" y="79971"/>
                </a:lnTo>
                <a:lnTo>
                  <a:pt x="89090" y="40548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929149" y="5785230"/>
            <a:ext cx="916825" cy="68842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911735" y="5767413"/>
            <a:ext cx="914395" cy="686809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912140" y="5768223"/>
            <a:ext cx="913765" cy="686435"/>
          </a:xfrm>
          <a:custGeom>
            <a:avLst/>
            <a:gdLst/>
            <a:ahLst/>
            <a:cxnLst/>
            <a:rect l="l" t="t" r="r" b="b"/>
            <a:pathLst>
              <a:path w="913764" h="686435">
                <a:moveTo>
                  <a:pt x="0" y="0"/>
                </a:moveTo>
                <a:lnTo>
                  <a:pt x="0" y="685999"/>
                </a:lnTo>
                <a:lnTo>
                  <a:pt x="913585" y="685999"/>
                </a:lnTo>
                <a:lnTo>
                  <a:pt x="913585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825726" y="6110817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371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6079230" y="6070948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01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01"/>
                </a:lnTo>
                <a:close/>
              </a:path>
              <a:path w="89535" h="85725">
                <a:moveTo>
                  <a:pt x="89090" y="3986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01"/>
                </a:lnTo>
                <a:lnTo>
                  <a:pt x="89090" y="3986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 txBox="1"/>
          <p:nvPr/>
        </p:nvSpPr>
        <p:spPr>
          <a:xfrm>
            <a:off x="8359403" y="7251640"/>
            <a:ext cx="8724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15" dirty="0">
                <a:latin typeface="Calibri"/>
                <a:cs typeface="Calibri"/>
              </a:rPr>
              <a:t>U</a:t>
            </a:r>
            <a:r>
              <a:rPr sz="800" spc="-5" dirty="0">
                <a:latin typeface="Calibri"/>
                <a:cs typeface="Calibri"/>
              </a:rPr>
              <a:t>pdat</a:t>
            </a:r>
            <a:r>
              <a:rPr sz="800" spc="-10" dirty="0">
                <a:latin typeface="Calibri"/>
                <a:cs typeface="Calibri"/>
              </a:rPr>
              <a:t>e</a:t>
            </a:r>
            <a:r>
              <a:rPr sz="800" spc="-5" dirty="0">
                <a:latin typeface="Calibri"/>
                <a:cs typeface="Calibri"/>
              </a:rPr>
              <a:t>d: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9</a:t>
            </a:r>
            <a:r>
              <a:rPr sz="800" spc="-10" dirty="0">
                <a:latin typeface="Calibri"/>
                <a:cs typeface="Calibri"/>
              </a:rPr>
              <a:t>/</a:t>
            </a:r>
            <a:r>
              <a:rPr sz="800" spc="-5" dirty="0">
                <a:latin typeface="Calibri"/>
                <a:cs typeface="Calibri"/>
              </a:rPr>
              <a:t>2</a:t>
            </a:r>
            <a:r>
              <a:rPr sz="800" spc="-10" dirty="0">
                <a:latin typeface="Calibri"/>
                <a:cs typeface="Calibri"/>
              </a:rPr>
              <a:t>0</a:t>
            </a:r>
            <a:r>
              <a:rPr sz="800" spc="-5" dirty="0">
                <a:latin typeface="Calibri"/>
                <a:cs typeface="Calibri"/>
              </a:rPr>
              <a:t>/</a:t>
            </a:r>
            <a:r>
              <a:rPr sz="800" spc="-10" dirty="0">
                <a:latin typeface="Calibri"/>
                <a:cs typeface="Calibri"/>
              </a:rPr>
              <a:t>2</a:t>
            </a:r>
            <a:r>
              <a:rPr sz="800" spc="-5" dirty="0">
                <a:latin typeface="Calibri"/>
                <a:cs typeface="Calibri"/>
              </a:rPr>
              <a:t>0</a:t>
            </a:r>
            <a:r>
              <a:rPr sz="800" spc="-10" dirty="0">
                <a:latin typeface="Calibri"/>
                <a:cs typeface="Calibri"/>
              </a:rPr>
              <a:t>1</a:t>
            </a:r>
            <a:r>
              <a:rPr sz="800" spc="-5" dirty="0">
                <a:latin typeface="Calibri"/>
                <a:cs typeface="Calibri"/>
              </a:rPr>
              <a:t>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3" name="object 103"/>
          <p:cNvSpPr/>
          <p:nvPr/>
        </p:nvSpPr>
        <p:spPr>
          <a:xfrm>
            <a:off x="789665" y="1124161"/>
            <a:ext cx="1171139" cy="758081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41723" y="1837872"/>
            <a:ext cx="6460" cy="4151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771158" y="1831351"/>
            <a:ext cx="46229" cy="28444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88045" y="1122541"/>
            <a:ext cx="1174379" cy="654475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71037" y="1105533"/>
            <a:ext cx="1171139" cy="758891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71037" y="1105533"/>
            <a:ext cx="1171575" cy="759460"/>
          </a:xfrm>
          <a:custGeom>
            <a:avLst/>
            <a:gdLst/>
            <a:ahLst/>
            <a:cxnLst/>
            <a:rect l="l" t="t" r="r" b="b"/>
            <a:pathLst>
              <a:path w="1171575" h="759460">
                <a:moveTo>
                  <a:pt x="293189" y="758891"/>
                </a:moveTo>
                <a:lnTo>
                  <a:pt x="878759" y="758891"/>
                </a:lnTo>
                <a:lnTo>
                  <a:pt x="902698" y="757632"/>
                </a:lnTo>
                <a:lnTo>
                  <a:pt x="948923" y="747854"/>
                </a:lnTo>
                <a:lnTo>
                  <a:pt x="992438" y="729051"/>
                </a:lnTo>
                <a:lnTo>
                  <a:pt x="1032638" y="702012"/>
                </a:lnTo>
                <a:lnTo>
                  <a:pt x="1068913" y="667522"/>
                </a:lnTo>
                <a:lnTo>
                  <a:pt x="1100656" y="626371"/>
                </a:lnTo>
                <a:lnTo>
                  <a:pt x="1127261" y="579344"/>
                </a:lnTo>
                <a:lnTo>
                  <a:pt x="1148120" y="527230"/>
                </a:lnTo>
                <a:lnTo>
                  <a:pt x="1162624" y="470815"/>
                </a:lnTo>
                <a:lnTo>
                  <a:pt x="1170167" y="410886"/>
                </a:lnTo>
                <a:lnTo>
                  <a:pt x="1171139" y="379850"/>
                </a:lnTo>
                <a:lnTo>
                  <a:pt x="1170167" y="348699"/>
                </a:lnTo>
                <a:lnTo>
                  <a:pt x="1162624" y="288573"/>
                </a:lnTo>
                <a:lnTo>
                  <a:pt x="1148120" y="232003"/>
                </a:lnTo>
                <a:lnTo>
                  <a:pt x="1127261" y="179769"/>
                </a:lnTo>
                <a:lnTo>
                  <a:pt x="1100656" y="132655"/>
                </a:lnTo>
                <a:lnTo>
                  <a:pt x="1068913" y="91442"/>
                </a:lnTo>
                <a:lnTo>
                  <a:pt x="1032638" y="56914"/>
                </a:lnTo>
                <a:lnTo>
                  <a:pt x="992438" y="29853"/>
                </a:lnTo>
                <a:lnTo>
                  <a:pt x="948923" y="11040"/>
                </a:lnTo>
                <a:lnTo>
                  <a:pt x="902698" y="1259"/>
                </a:lnTo>
                <a:lnTo>
                  <a:pt x="878759" y="0"/>
                </a:lnTo>
                <a:lnTo>
                  <a:pt x="293189" y="0"/>
                </a:lnTo>
                <a:lnTo>
                  <a:pt x="245618" y="4972"/>
                </a:lnTo>
                <a:lnTo>
                  <a:pt x="200496" y="19366"/>
                </a:lnTo>
                <a:lnTo>
                  <a:pt x="158426" y="42401"/>
                </a:lnTo>
                <a:lnTo>
                  <a:pt x="120010" y="73294"/>
                </a:lnTo>
                <a:lnTo>
                  <a:pt x="85851" y="111262"/>
                </a:lnTo>
                <a:lnTo>
                  <a:pt x="56551" y="155523"/>
                </a:lnTo>
                <a:lnTo>
                  <a:pt x="32714" y="205295"/>
                </a:lnTo>
                <a:lnTo>
                  <a:pt x="14941" y="259795"/>
                </a:lnTo>
                <a:lnTo>
                  <a:pt x="3835" y="318241"/>
                </a:lnTo>
                <a:lnTo>
                  <a:pt x="0" y="379850"/>
                </a:lnTo>
                <a:lnTo>
                  <a:pt x="971" y="410886"/>
                </a:lnTo>
                <a:lnTo>
                  <a:pt x="8517" y="470815"/>
                </a:lnTo>
                <a:lnTo>
                  <a:pt x="23032" y="527230"/>
                </a:lnTo>
                <a:lnTo>
                  <a:pt x="43912" y="579344"/>
                </a:lnTo>
                <a:lnTo>
                  <a:pt x="70556" y="626371"/>
                </a:lnTo>
                <a:lnTo>
                  <a:pt x="102360" y="667522"/>
                </a:lnTo>
                <a:lnTo>
                  <a:pt x="138723" y="702012"/>
                </a:lnTo>
                <a:lnTo>
                  <a:pt x="179042" y="729051"/>
                </a:lnTo>
                <a:lnTo>
                  <a:pt x="222713" y="747854"/>
                </a:lnTo>
                <a:lnTo>
                  <a:pt x="269135" y="757632"/>
                </a:lnTo>
                <a:lnTo>
                  <a:pt x="293189" y="758891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942177" y="1485384"/>
            <a:ext cx="166370" cy="0"/>
          </a:xfrm>
          <a:custGeom>
            <a:avLst/>
            <a:gdLst/>
            <a:ahLst/>
            <a:cxnLst/>
            <a:rect l="l" t="t" r="r" b="b"/>
            <a:pathLst>
              <a:path w="166369">
                <a:moveTo>
                  <a:pt x="0" y="0"/>
                </a:moveTo>
                <a:lnTo>
                  <a:pt x="166032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86342" y="1445126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90">
                <a:moveTo>
                  <a:pt x="10872" y="79366"/>
                </a:moveTo>
                <a:lnTo>
                  <a:pt x="10872" y="36390"/>
                </a:lnTo>
                <a:lnTo>
                  <a:pt x="10523" y="48787"/>
                </a:lnTo>
                <a:lnTo>
                  <a:pt x="8595" y="61083"/>
                </a:lnTo>
                <a:lnTo>
                  <a:pt x="5087" y="73135"/>
                </a:lnTo>
                <a:lnTo>
                  <a:pt x="0" y="84802"/>
                </a:lnTo>
                <a:lnTo>
                  <a:pt x="10872" y="79366"/>
                </a:lnTo>
                <a:close/>
              </a:path>
              <a:path w="89535" h="85090">
                <a:moveTo>
                  <a:pt x="89090" y="40257"/>
                </a:moveTo>
                <a:lnTo>
                  <a:pt x="2442" y="0"/>
                </a:lnTo>
                <a:lnTo>
                  <a:pt x="6831" y="11854"/>
                </a:lnTo>
                <a:lnTo>
                  <a:pt x="9641" y="24031"/>
                </a:lnTo>
                <a:lnTo>
                  <a:pt x="10872" y="36390"/>
                </a:lnTo>
                <a:lnTo>
                  <a:pt x="10872" y="79366"/>
                </a:lnTo>
                <a:lnTo>
                  <a:pt x="89090" y="40257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71847" y="3273680"/>
            <a:ext cx="1235122" cy="79938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48884" y="4073072"/>
            <a:ext cx="681049" cy="1615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770227" y="3272060"/>
            <a:ext cx="1238362" cy="741234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54029" y="3255862"/>
            <a:ext cx="1234312" cy="799387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754029" y="3255862"/>
            <a:ext cx="1234440" cy="799465"/>
          </a:xfrm>
          <a:custGeom>
            <a:avLst/>
            <a:gdLst/>
            <a:ahLst/>
            <a:cxnLst/>
            <a:rect l="l" t="t" r="r" b="b"/>
            <a:pathLst>
              <a:path w="1234439" h="799464">
                <a:moveTo>
                  <a:pt x="308578" y="799387"/>
                </a:moveTo>
                <a:lnTo>
                  <a:pt x="925734" y="799387"/>
                </a:lnTo>
                <a:lnTo>
                  <a:pt x="950996" y="798062"/>
                </a:lnTo>
                <a:lnTo>
                  <a:pt x="999778" y="787767"/>
                </a:lnTo>
                <a:lnTo>
                  <a:pt x="1045703" y="767965"/>
                </a:lnTo>
                <a:lnTo>
                  <a:pt x="1088129" y="739476"/>
                </a:lnTo>
                <a:lnTo>
                  <a:pt x="1126414" y="703123"/>
                </a:lnTo>
                <a:lnTo>
                  <a:pt x="1159918" y="659725"/>
                </a:lnTo>
                <a:lnTo>
                  <a:pt x="1187999" y="610105"/>
                </a:lnTo>
                <a:lnTo>
                  <a:pt x="1210015" y="555083"/>
                </a:lnTo>
                <a:lnTo>
                  <a:pt x="1225325" y="495482"/>
                </a:lnTo>
                <a:lnTo>
                  <a:pt x="1233287" y="432121"/>
                </a:lnTo>
                <a:lnTo>
                  <a:pt x="1234312" y="399288"/>
                </a:lnTo>
                <a:lnTo>
                  <a:pt x="1233287" y="366571"/>
                </a:lnTo>
                <a:lnTo>
                  <a:pt x="1225325" y="303407"/>
                </a:lnTo>
                <a:lnTo>
                  <a:pt x="1210015" y="243962"/>
                </a:lnTo>
                <a:lnTo>
                  <a:pt x="1187999" y="189059"/>
                </a:lnTo>
                <a:lnTo>
                  <a:pt x="1159918" y="139527"/>
                </a:lnTo>
                <a:lnTo>
                  <a:pt x="1126414" y="96190"/>
                </a:lnTo>
                <a:lnTo>
                  <a:pt x="1088129" y="59876"/>
                </a:lnTo>
                <a:lnTo>
                  <a:pt x="1045703" y="31409"/>
                </a:lnTo>
                <a:lnTo>
                  <a:pt x="999778" y="11617"/>
                </a:lnTo>
                <a:lnTo>
                  <a:pt x="950996" y="1325"/>
                </a:lnTo>
                <a:lnTo>
                  <a:pt x="925734" y="0"/>
                </a:lnTo>
                <a:lnTo>
                  <a:pt x="308578" y="0"/>
                </a:lnTo>
                <a:lnTo>
                  <a:pt x="258411" y="5232"/>
                </a:lnTo>
                <a:lnTo>
                  <a:pt x="210863" y="20377"/>
                </a:lnTo>
                <a:lnTo>
                  <a:pt x="166561" y="44610"/>
                </a:lnTo>
                <a:lnTo>
                  <a:pt x="126133" y="77104"/>
                </a:lnTo>
                <a:lnTo>
                  <a:pt x="90204" y="117032"/>
                </a:lnTo>
                <a:lnTo>
                  <a:pt x="59402" y="163570"/>
                </a:lnTo>
                <a:lnTo>
                  <a:pt x="34354" y="215891"/>
                </a:lnTo>
                <a:lnTo>
                  <a:pt x="15686" y="273168"/>
                </a:lnTo>
                <a:lnTo>
                  <a:pt x="4026" y="334576"/>
                </a:lnTo>
                <a:lnTo>
                  <a:pt x="0" y="399288"/>
                </a:lnTo>
                <a:lnTo>
                  <a:pt x="1019" y="432121"/>
                </a:lnTo>
                <a:lnTo>
                  <a:pt x="8941" y="495482"/>
                </a:lnTo>
                <a:lnTo>
                  <a:pt x="24183" y="555083"/>
                </a:lnTo>
                <a:lnTo>
                  <a:pt x="46119" y="610105"/>
                </a:lnTo>
                <a:lnTo>
                  <a:pt x="74123" y="659725"/>
                </a:lnTo>
                <a:lnTo>
                  <a:pt x="107567" y="703123"/>
                </a:lnTo>
                <a:lnTo>
                  <a:pt x="145824" y="739476"/>
                </a:lnTo>
                <a:lnTo>
                  <a:pt x="188267" y="767965"/>
                </a:lnTo>
                <a:lnTo>
                  <a:pt x="234270" y="787767"/>
                </a:lnTo>
                <a:lnTo>
                  <a:pt x="283206" y="798062"/>
                </a:lnTo>
                <a:lnTo>
                  <a:pt x="308578" y="799387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88342" y="3655150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9206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195680" y="3614603"/>
            <a:ext cx="89535" cy="85090"/>
          </a:xfrm>
          <a:custGeom>
            <a:avLst/>
            <a:gdLst/>
            <a:ahLst/>
            <a:cxnLst/>
            <a:rect l="l" t="t" r="r" b="b"/>
            <a:pathLst>
              <a:path w="89535" h="85089">
                <a:moveTo>
                  <a:pt x="10243" y="79971"/>
                </a:moveTo>
                <a:lnTo>
                  <a:pt x="10243" y="36743"/>
                </a:lnTo>
                <a:lnTo>
                  <a:pt x="9981" y="49218"/>
                </a:lnTo>
                <a:lnTo>
                  <a:pt x="8186" y="61542"/>
                </a:lnTo>
                <a:lnTo>
                  <a:pt x="4859" y="73553"/>
                </a:lnTo>
                <a:lnTo>
                  <a:pt x="0" y="85093"/>
                </a:lnTo>
                <a:lnTo>
                  <a:pt x="10243" y="79971"/>
                </a:lnTo>
                <a:close/>
              </a:path>
              <a:path w="89535" h="85089">
                <a:moveTo>
                  <a:pt x="89090" y="40548"/>
                </a:moveTo>
                <a:lnTo>
                  <a:pt x="1836" y="0"/>
                </a:lnTo>
                <a:lnTo>
                  <a:pt x="6171" y="11974"/>
                </a:lnTo>
                <a:lnTo>
                  <a:pt x="8973" y="24275"/>
                </a:lnTo>
                <a:lnTo>
                  <a:pt x="10243" y="36743"/>
                </a:lnTo>
                <a:lnTo>
                  <a:pt x="10243" y="79971"/>
                </a:lnTo>
                <a:lnTo>
                  <a:pt x="89090" y="40548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839880" y="4473166"/>
            <a:ext cx="1235122" cy="79938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839070" y="4471547"/>
            <a:ext cx="1237552" cy="629959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26521" y="5152573"/>
            <a:ext cx="66926" cy="67566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052752" y="5254173"/>
            <a:ext cx="6240" cy="2570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812186" y="5266873"/>
            <a:ext cx="11982" cy="2871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822062" y="4454538"/>
            <a:ext cx="1234312" cy="800197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822062" y="4454538"/>
            <a:ext cx="1234440" cy="800735"/>
          </a:xfrm>
          <a:custGeom>
            <a:avLst/>
            <a:gdLst/>
            <a:ahLst/>
            <a:cxnLst/>
            <a:rect l="l" t="t" r="r" b="b"/>
            <a:pathLst>
              <a:path w="1234439" h="800735">
                <a:moveTo>
                  <a:pt x="308578" y="800197"/>
                </a:moveTo>
                <a:lnTo>
                  <a:pt x="925734" y="800197"/>
                </a:lnTo>
                <a:lnTo>
                  <a:pt x="951106" y="798872"/>
                </a:lnTo>
                <a:lnTo>
                  <a:pt x="1000042" y="788577"/>
                </a:lnTo>
                <a:lnTo>
                  <a:pt x="1046045" y="768775"/>
                </a:lnTo>
                <a:lnTo>
                  <a:pt x="1088488" y="740286"/>
                </a:lnTo>
                <a:lnTo>
                  <a:pt x="1126745" y="703933"/>
                </a:lnTo>
                <a:lnTo>
                  <a:pt x="1160189" y="660535"/>
                </a:lnTo>
                <a:lnTo>
                  <a:pt x="1188193" y="610915"/>
                </a:lnTo>
                <a:lnTo>
                  <a:pt x="1210129" y="555893"/>
                </a:lnTo>
                <a:lnTo>
                  <a:pt x="1225371" y="496292"/>
                </a:lnTo>
                <a:lnTo>
                  <a:pt x="1233293" y="432931"/>
                </a:lnTo>
                <a:lnTo>
                  <a:pt x="1234313" y="400098"/>
                </a:lnTo>
                <a:lnTo>
                  <a:pt x="1233293" y="367265"/>
                </a:lnTo>
                <a:lnTo>
                  <a:pt x="1225371" y="303905"/>
                </a:lnTo>
                <a:lnTo>
                  <a:pt x="1210129" y="244303"/>
                </a:lnTo>
                <a:lnTo>
                  <a:pt x="1188193" y="189282"/>
                </a:lnTo>
                <a:lnTo>
                  <a:pt x="1160189" y="139662"/>
                </a:lnTo>
                <a:lnTo>
                  <a:pt x="1126745" y="96264"/>
                </a:lnTo>
                <a:lnTo>
                  <a:pt x="1088488" y="59910"/>
                </a:lnTo>
                <a:lnTo>
                  <a:pt x="1046045" y="31422"/>
                </a:lnTo>
                <a:lnTo>
                  <a:pt x="1000042" y="11619"/>
                </a:lnTo>
                <a:lnTo>
                  <a:pt x="951106" y="1325"/>
                </a:lnTo>
                <a:lnTo>
                  <a:pt x="925734" y="0"/>
                </a:lnTo>
                <a:lnTo>
                  <a:pt x="308578" y="0"/>
                </a:lnTo>
                <a:lnTo>
                  <a:pt x="258608" y="5232"/>
                </a:lnTo>
                <a:lnTo>
                  <a:pt x="211174" y="20383"/>
                </a:lnTo>
                <a:lnTo>
                  <a:pt x="166918" y="44632"/>
                </a:lnTo>
                <a:lnTo>
                  <a:pt x="126483" y="77155"/>
                </a:lnTo>
                <a:lnTo>
                  <a:pt x="90508" y="117134"/>
                </a:lnTo>
                <a:lnTo>
                  <a:pt x="59635" y="163745"/>
                </a:lnTo>
                <a:lnTo>
                  <a:pt x="34507" y="216169"/>
                </a:lnTo>
                <a:lnTo>
                  <a:pt x="15764" y="273583"/>
                </a:lnTo>
                <a:lnTo>
                  <a:pt x="4047" y="335167"/>
                </a:lnTo>
                <a:lnTo>
                  <a:pt x="0" y="400098"/>
                </a:lnTo>
                <a:lnTo>
                  <a:pt x="1025" y="432931"/>
                </a:lnTo>
                <a:lnTo>
                  <a:pt x="8987" y="496292"/>
                </a:lnTo>
                <a:lnTo>
                  <a:pt x="24297" y="555893"/>
                </a:lnTo>
                <a:lnTo>
                  <a:pt x="46313" y="610915"/>
                </a:lnTo>
                <a:lnTo>
                  <a:pt x="74394" y="660535"/>
                </a:lnTo>
                <a:lnTo>
                  <a:pt x="107897" y="703933"/>
                </a:lnTo>
                <a:lnTo>
                  <a:pt x="146183" y="740286"/>
                </a:lnTo>
                <a:lnTo>
                  <a:pt x="188609" y="768775"/>
                </a:lnTo>
                <a:lnTo>
                  <a:pt x="234534" y="788577"/>
                </a:lnTo>
                <a:lnTo>
                  <a:pt x="283316" y="798872"/>
                </a:lnTo>
                <a:lnTo>
                  <a:pt x="308578" y="800197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056375" y="4854637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7867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252375" y="4814521"/>
            <a:ext cx="90170" cy="85090"/>
          </a:xfrm>
          <a:custGeom>
            <a:avLst/>
            <a:gdLst/>
            <a:ahLst/>
            <a:cxnLst/>
            <a:rect l="l" t="t" r="r" b="b"/>
            <a:pathLst>
              <a:path w="90169" h="85089">
                <a:moveTo>
                  <a:pt x="10857" y="79282"/>
                </a:moveTo>
                <a:lnTo>
                  <a:pt x="10857" y="36573"/>
                </a:lnTo>
                <a:lnTo>
                  <a:pt x="10551" y="48982"/>
                </a:lnTo>
                <a:lnTo>
                  <a:pt x="8639" y="61238"/>
                </a:lnTo>
                <a:lnTo>
                  <a:pt x="5122" y="73183"/>
                </a:lnTo>
                <a:lnTo>
                  <a:pt x="0" y="84661"/>
                </a:lnTo>
                <a:lnTo>
                  <a:pt x="10857" y="79282"/>
                </a:lnTo>
                <a:close/>
              </a:path>
              <a:path w="90169" h="85089">
                <a:moveTo>
                  <a:pt x="89900" y="40116"/>
                </a:moveTo>
                <a:lnTo>
                  <a:pt x="2141" y="0"/>
                </a:lnTo>
                <a:lnTo>
                  <a:pt x="6652" y="11925"/>
                </a:lnTo>
                <a:lnTo>
                  <a:pt x="9557" y="24169"/>
                </a:lnTo>
                <a:lnTo>
                  <a:pt x="10857" y="36573"/>
                </a:lnTo>
                <a:lnTo>
                  <a:pt x="10857" y="79282"/>
                </a:lnTo>
                <a:lnTo>
                  <a:pt x="89900" y="40116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86045" y="5729347"/>
            <a:ext cx="1235122" cy="800197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973123" y="6409873"/>
            <a:ext cx="2425" cy="3228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35055" y="6473373"/>
            <a:ext cx="3208" cy="2473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854962" y="6524173"/>
            <a:ext cx="12598" cy="2458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84425" y="5727727"/>
            <a:ext cx="1238362" cy="608417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68227" y="5711529"/>
            <a:ext cx="1234312" cy="799387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868227" y="5711529"/>
            <a:ext cx="1234440" cy="799465"/>
          </a:xfrm>
          <a:custGeom>
            <a:avLst/>
            <a:gdLst/>
            <a:ahLst/>
            <a:cxnLst/>
            <a:rect l="l" t="t" r="r" b="b"/>
            <a:pathLst>
              <a:path w="1234439" h="799465">
                <a:moveTo>
                  <a:pt x="308578" y="799387"/>
                </a:moveTo>
                <a:lnTo>
                  <a:pt x="925734" y="799387"/>
                </a:lnTo>
                <a:lnTo>
                  <a:pt x="950996" y="798062"/>
                </a:lnTo>
                <a:lnTo>
                  <a:pt x="999778" y="787767"/>
                </a:lnTo>
                <a:lnTo>
                  <a:pt x="1045703" y="767965"/>
                </a:lnTo>
                <a:lnTo>
                  <a:pt x="1088129" y="739476"/>
                </a:lnTo>
                <a:lnTo>
                  <a:pt x="1126415" y="703123"/>
                </a:lnTo>
                <a:lnTo>
                  <a:pt x="1159918" y="659725"/>
                </a:lnTo>
                <a:lnTo>
                  <a:pt x="1187999" y="610105"/>
                </a:lnTo>
                <a:lnTo>
                  <a:pt x="1210015" y="555083"/>
                </a:lnTo>
                <a:lnTo>
                  <a:pt x="1225325" y="495482"/>
                </a:lnTo>
                <a:lnTo>
                  <a:pt x="1233287" y="432122"/>
                </a:lnTo>
                <a:lnTo>
                  <a:pt x="1234313" y="399288"/>
                </a:lnTo>
                <a:lnTo>
                  <a:pt x="1233287" y="366571"/>
                </a:lnTo>
                <a:lnTo>
                  <a:pt x="1225325" y="303407"/>
                </a:lnTo>
                <a:lnTo>
                  <a:pt x="1210015" y="243962"/>
                </a:lnTo>
                <a:lnTo>
                  <a:pt x="1187999" y="189059"/>
                </a:lnTo>
                <a:lnTo>
                  <a:pt x="1159918" y="139527"/>
                </a:lnTo>
                <a:lnTo>
                  <a:pt x="1126415" y="96190"/>
                </a:lnTo>
                <a:lnTo>
                  <a:pt x="1088129" y="59876"/>
                </a:lnTo>
                <a:lnTo>
                  <a:pt x="1045703" y="31409"/>
                </a:lnTo>
                <a:lnTo>
                  <a:pt x="999778" y="11617"/>
                </a:lnTo>
                <a:lnTo>
                  <a:pt x="950996" y="1325"/>
                </a:lnTo>
                <a:lnTo>
                  <a:pt x="925734" y="0"/>
                </a:lnTo>
                <a:lnTo>
                  <a:pt x="308578" y="0"/>
                </a:lnTo>
                <a:lnTo>
                  <a:pt x="258411" y="5232"/>
                </a:lnTo>
                <a:lnTo>
                  <a:pt x="210863" y="20377"/>
                </a:lnTo>
                <a:lnTo>
                  <a:pt x="166561" y="44610"/>
                </a:lnTo>
                <a:lnTo>
                  <a:pt x="126133" y="77104"/>
                </a:lnTo>
                <a:lnTo>
                  <a:pt x="90204" y="117032"/>
                </a:lnTo>
                <a:lnTo>
                  <a:pt x="59402" y="163570"/>
                </a:lnTo>
                <a:lnTo>
                  <a:pt x="34354" y="215891"/>
                </a:lnTo>
                <a:lnTo>
                  <a:pt x="15686" y="273168"/>
                </a:lnTo>
                <a:lnTo>
                  <a:pt x="4026" y="334576"/>
                </a:lnTo>
                <a:lnTo>
                  <a:pt x="0" y="399288"/>
                </a:lnTo>
                <a:lnTo>
                  <a:pt x="1019" y="432122"/>
                </a:lnTo>
                <a:lnTo>
                  <a:pt x="8941" y="495482"/>
                </a:lnTo>
                <a:lnTo>
                  <a:pt x="24183" y="555083"/>
                </a:lnTo>
                <a:lnTo>
                  <a:pt x="46119" y="610105"/>
                </a:lnTo>
                <a:lnTo>
                  <a:pt x="74123" y="659725"/>
                </a:lnTo>
                <a:lnTo>
                  <a:pt x="107567" y="703123"/>
                </a:lnTo>
                <a:lnTo>
                  <a:pt x="145824" y="739476"/>
                </a:lnTo>
                <a:lnTo>
                  <a:pt x="188267" y="767965"/>
                </a:lnTo>
                <a:lnTo>
                  <a:pt x="234270" y="787767"/>
                </a:lnTo>
                <a:lnTo>
                  <a:pt x="283206" y="798062"/>
                </a:lnTo>
                <a:lnTo>
                  <a:pt x="308578" y="799387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102540" y="6110818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9206" y="0"/>
                </a:lnTo>
              </a:path>
            </a:pathLst>
          </a:custGeom>
          <a:ln w="12688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09879" y="6070949"/>
            <a:ext cx="89535" cy="85725"/>
          </a:xfrm>
          <a:custGeom>
            <a:avLst/>
            <a:gdLst/>
            <a:ahLst/>
            <a:cxnLst/>
            <a:rect l="l" t="t" r="r" b="b"/>
            <a:pathLst>
              <a:path w="89535" h="85725">
                <a:moveTo>
                  <a:pt x="10259" y="80001"/>
                </a:moveTo>
                <a:lnTo>
                  <a:pt x="10259" y="36555"/>
                </a:lnTo>
                <a:lnTo>
                  <a:pt x="9955" y="49017"/>
                </a:lnTo>
                <a:lnTo>
                  <a:pt x="8144" y="61379"/>
                </a:lnTo>
                <a:lnTo>
                  <a:pt x="4825" y="73496"/>
                </a:lnTo>
                <a:lnTo>
                  <a:pt x="0" y="85224"/>
                </a:lnTo>
                <a:lnTo>
                  <a:pt x="10259" y="80001"/>
                </a:lnTo>
                <a:close/>
              </a:path>
              <a:path w="89535" h="85725">
                <a:moveTo>
                  <a:pt x="89090" y="39869"/>
                </a:moveTo>
                <a:lnTo>
                  <a:pt x="2128" y="0"/>
                </a:lnTo>
                <a:lnTo>
                  <a:pt x="6345" y="11902"/>
                </a:lnTo>
                <a:lnTo>
                  <a:pt x="9056" y="24135"/>
                </a:lnTo>
                <a:lnTo>
                  <a:pt x="10259" y="36555"/>
                </a:lnTo>
                <a:lnTo>
                  <a:pt x="10259" y="80001"/>
                </a:lnTo>
                <a:lnTo>
                  <a:pt x="89090" y="39869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7004" y="17005"/>
            <a:ext cx="916827" cy="131206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4" name="object 134"/>
          <p:cNvGraphicFramePr>
            <a:graphicFrameLocks noGrp="1"/>
          </p:cNvGraphicFramePr>
          <p:nvPr/>
        </p:nvGraphicFramePr>
        <p:xfrm>
          <a:off x="224636" y="52934"/>
          <a:ext cx="9651763" cy="67644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65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0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536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85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6792">
                <a:tc gridSpan="4"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Bab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D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Dent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l/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iz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n 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 W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k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w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–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Cl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ic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396">
                <a:tc gridSpan="4">
                  <a:txBody>
                    <a:bodyPr/>
                    <a:lstStyle/>
                    <a:p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30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CMA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 vert="vert27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5410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up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clin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space: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R="106680" algn="ctr">
                        <a:lnSpc>
                          <a:spcPts val="955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com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305435" marR="105410" indent="-61594" algn="ctr">
                        <a:lnSpc>
                          <a:spcPts val="960"/>
                        </a:lnSpc>
                        <a:buFont typeface="Century Gothic"/>
                        <a:buChar char="-"/>
                        <a:tabLst>
                          <a:tab pos="306070" algn="l"/>
                        </a:tabLst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riv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cy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scr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R="106045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up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lies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285115" marR="106680" indent="-62230" algn="ctr">
                        <a:lnSpc>
                          <a:spcPts val="960"/>
                        </a:lnSpc>
                        <a:buFont typeface="Century Gothic"/>
                        <a:buChar char="-"/>
                        <a:tabLst>
                          <a:tab pos="285750" algn="l"/>
                        </a:tabLst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le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90295" algn="ctr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Firs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mmi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lie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8:45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73660">
                        <a:lnSpc>
                          <a:spcPts val="960"/>
                        </a:lnSpc>
                        <a:spcBef>
                          <a:spcPts val="495"/>
                        </a:spcBef>
                        <a:tabLst>
                          <a:tab pos="2251710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l 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ep day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:	Communica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73660">
                        <a:lnSpc>
                          <a:spcPts val="960"/>
                        </a:lnSpc>
                        <a:tabLst>
                          <a:tab pos="1318895" algn="l"/>
                          <a:tab pos="2249805" algn="l"/>
                          <a:tab pos="3542665" algn="l"/>
                          <a:tab pos="4562475" algn="l"/>
                          <a:tab pos="5650230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ub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g	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Ba</a:t>
                      </a:r>
                      <a:r>
                        <a:rPr sz="1200" spc="7" baseline="-34722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spc="7" baseline="-34722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y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w/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back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office	Ad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r:	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op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ge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	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ro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id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cli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73660" marR="133985">
                        <a:lnSpc>
                          <a:spcPct val="100000"/>
                        </a:lnSpc>
                        <a:tabLst>
                          <a:tab pos="1380490" algn="l"/>
                          <a:tab pos="2266315" algn="l"/>
                          <a:tab pos="2352040" algn="l"/>
                          <a:tab pos="3450590" algn="l"/>
                          <a:tab pos="3597910" algn="l"/>
                          <a:tab pos="4468495" algn="l"/>
                          <a:tab pos="4792980" algn="l"/>
                          <a:tab pos="5573395" algn="l"/>
                          <a:tab pos="586549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-Re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g	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Hud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le	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BD client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is	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VAR/V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doc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ment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in	with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vaccin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tion 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f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rom	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fi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w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/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uni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z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ion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	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		card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tabLst>
                          <a:tab pos="248983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inic	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46425" marR="176276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If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yes to VAR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ll –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verify it is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okay to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ro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vi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za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by calling: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3286125" indent="255904">
                        <a:lnSpc>
                          <a:spcPts val="955"/>
                        </a:lnSpc>
                        <a:buFont typeface="Century Gothic"/>
                        <a:buAutoNum type="arabicPeriod"/>
                        <a:tabLst>
                          <a:tab pos="365442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PCP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ecord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3286125" marR="1901825" indent="33020">
                        <a:lnSpc>
                          <a:spcPct val="100000"/>
                        </a:lnSpc>
                        <a:buFont typeface="Century Gothic"/>
                        <a:buAutoNum type="arabicPeriod"/>
                        <a:tabLst>
                          <a:tab pos="343217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Onsite Me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cal D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ector If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ai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 NOT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1376045" algn="ctr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prov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ui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z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tion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1605" marR="282575" indent="-63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Reconcile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to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make sure all 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lie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eck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cei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ed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za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ns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2988">
                <a:tc>
                  <a:txBody>
                    <a:bodyPr/>
                    <a:lstStyle/>
                    <a:p>
                      <a:pPr marL="363855" marR="152400" indent="-20447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Bab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Da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Front Des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k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Staff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 vert="vert27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ctr">
                        <a:lnSpc>
                          <a:spcPts val="960"/>
                        </a:lnSpc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et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ay: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R="78105" algn="ctr">
                        <a:lnSpc>
                          <a:spcPts val="960"/>
                        </a:lnSpc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Compu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R="76835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R="77470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-supplies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93345" marR="17081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 “I”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is inc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uded on face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96595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First Baby Day client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at 8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: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30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484630" marR="3013075" algn="ctr">
                        <a:lnSpc>
                          <a:spcPct val="100000"/>
                        </a:lnSpc>
                        <a:spcBef>
                          <a:spcPts val="580"/>
                        </a:spcBef>
                        <a:tabLst>
                          <a:tab pos="2794635" algn="l"/>
                          <a:tab pos="2974975" algn="l"/>
                          <a:tab pos="4009390" algn="l"/>
                        </a:tabLst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Che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k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cl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	</a:t>
                      </a:r>
                      <a:r>
                        <a:rPr sz="1200" spc="7" baseline="34722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ro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v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id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e 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cli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t	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port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wa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bo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by		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wit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h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ndo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ff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om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240029">
                        <a:lnSpc>
                          <a:spcPts val="480"/>
                        </a:lnSpc>
                        <a:tabLst>
                          <a:tab pos="280098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Ba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 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Hudd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	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mun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iz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3"/>
                        </a:spcBef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  <a:p>
                      <a:pPr marL="1619250" marR="3109595" algn="ctr">
                        <a:lnSpc>
                          <a:spcPct val="49800"/>
                        </a:lnSpc>
                        <a:tabLst>
                          <a:tab pos="2792730" algn="l"/>
                          <a:tab pos="4136390" algn="l"/>
                        </a:tabLst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mmi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pt	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Workshe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200" spc="-7" baseline="34722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aseline="34722" dirty="0">
                          <a:latin typeface="Century Gothic"/>
                          <a:cs typeface="Century Gothic"/>
                        </a:rPr>
                        <a:t>w/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immie visit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cli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l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790">
                <a:tc>
                  <a:txBody>
                    <a:bodyPr/>
                    <a:lstStyle/>
                    <a:p>
                      <a:pPr marL="134620" marR="126364" indent="-635"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Century Gothic"/>
                          <a:cs typeface="Century Gothic"/>
                        </a:rPr>
                        <a:t>Bab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Day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Back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Office S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aff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 vert="vert27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up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by Day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50800" algn="ctr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-com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51435" algn="ctr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-su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pli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es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493395" marR="2998470" indent="-60960">
                        <a:lnSpc>
                          <a:spcPct val="100000"/>
                        </a:lnSpc>
                        <a:tabLst>
                          <a:tab pos="1526540" algn="l"/>
                          <a:tab pos="2777490" algn="l"/>
                          <a:tab pos="2888615" algn="l"/>
                          <a:tab pos="4025265" algn="l"/>
                        </a:tabLst>
                      </a:pP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Baby Day	 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-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Oral</a:t>
                      </a:r>
                      <a:r>
                        <a:rPr sz="1200" spc="-15" baseline="-34722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th 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d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Sc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edu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Direc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lie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to 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Huddle	-Prophy/Exam	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Baby Day	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za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on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1471295">
                        <a:lnSpc>
                          <a:spcPct val="100000"/>
                        </a:lnSpc>
                        <a:tabLst>
                          <a:tab pos="2803525" algn="l"/>
                          <a:tab pos="4257040" algn="l"/>
                        </a:tabLst>
                      </a:pP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-Fl</a:t>
                      </a:r>
                      <a:r>
                        <a:rPr sz="1200" spc="7" baseline="-34722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oride</a:t>
                      </a:r>
                      <a:r>
                        <a:rPr sz="1200" spc="7" baseline="-34722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Varnish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po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nt	clinic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0377"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Century Gothic"/>
                          <a:cs typeface="Century Gothic"/>
                        </a:rPr>
                        <a:t>Baby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Day</a:t>
                      </a:r>
                      <a:r>
                        <a:rPr sz="12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1200" dirty="0">
                          <a:latin typeface="Century Gothic"/>
                          <a:cs typeface="Century Gothic"/>
                        </a:rPr>
                        <a:t>client</a:t>
                      </a:r>
                      <a:endParaRPr sz="12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 vert="vert270">
                    <a:lnL w="9138">
                      <a:solidFill>
                        <a:srgbClr val="404040"/>
                      </a:solidFill>
                      <a:prstDash val="solid"/>
                    </a:lnL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7170" marR="66040" algn="ctr">
                        <a:lnSpc>
                          <a:spcPct val="1993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-Ch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ck in w/ Baby Day 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tal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i 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pt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241300" marR="90170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-r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iv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 I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mun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iz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on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Works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h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L w="9138">
                      <a:solidFill>
                        <a:srgbClr val="404040"/>
                      </a:solidFill>
                      <a:prstDash val="solid"/>
                    </a:lnL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87985">
                        <a:lnSpc>
                          <a:spcPts val="960"/>
                        </a:lnSpc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Receive Baby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384175" indent="69850">
                        <a:lnSpc>
                          <a:spcPts val="960"/>
                        </a:lnSpc>
                        <a:tabLst>
                          <a:tab pos="1716405" algn="l"/>
                          <a:tab pos="2987040" algn="l"/>
                          <a:tab pos="4297680" algn="l"/>
                          <a:tab pos="5497195" algn="l"/>
                        </a:tabLst>
                      </a:pPr>
                      <a:r>
                        <a:rPr sz="800" dirty="0">
                          <a:latin typeface="Century Gothic"/>
                          <a:cs typeface="Century Gothic"/>
                        </a:rPr>
                        <a:t>Day den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al	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r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v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el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f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rom	Give CMA	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Receive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Receive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  <a:p>
                      <a:pPr marL="354330" marR="1617345" indent="68580">
                        <a:lnSpc>
                          <a:spcPct val="100000"/>
                        </a:lnSpc>
                        <a:tabLst>
                          <a:tab pos="1619250" algn="l"/>
                          <a:tab pos="1698625" algn="l"/>
                          <a:tab pos="2915920" algn="l"/>
                          <a:tab pos="2955290" algn="l"/>
                          <a:tab pos="4153535" algn="l"/>
                          <a:tab pos="5270500" algn="l"/>
                          <a:tab pos="5376545" algn="l"/>
                        </a:tabLst>
                      </a:pPr>
                      <a:r>
                        <a:rPr sz="800" spc="-5" dirty="0">
                          <a:latin typeface="Century Gothic"/>
                          <a:cs typeface="Century Gothic"/>
                        </a:rPr>
                        <a:t>s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er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vi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ces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n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	den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al clinic to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Im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mun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iz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tio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	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m</a:t>
                      </a:r>
                      <a:r>
                        <a:rPr sz="1200" spc="7" baseline="-34722" dirty="0">
                          <a:latin typeface="Century Gothic"/>
                          <a:cs typeface="Century Gothic"/>
                        </a:rPr>
                        <a:t>u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niz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at</a:t>
                      </a:r>
                      <a:r>
                        <a:rPr sz="1200" spc="-7" baseline="-34722" dirty="0">
                          <a:latin typeface="Century Gothic"/>
                          <a:cs typeface="Century Gothic"/>
                        </a:rPr>
                        <a:t>ion</a:t>
                      </a:r>
                      <a:r>
                        <a:rPr sz="1200" baseline="-34722" dirty="0">
                          <a:latin typeface="Century Gothic"/>
                          <a:cs typeface="Century Gothic"/>
                        </a:rPr>
                        <a:t>s	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vacc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nation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rd schedule n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xt		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mmi</a:t>
                      </a:r>
                      <a:r>
                        <a:rPr sz="800" spc="-10" dirty="0"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c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l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ini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c		Workshe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t			if r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qu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st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e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d Ba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b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D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dirty="0">
                          <a:latin typeface="Century Gothic"/>
                          <a:cs typeface="Century Gothic"/>
                        </a:rPr>
                        <a:t>y 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sz="800" spc="-5" dirty="0">
                          <a:latin typeface="Century Gothic"/>
                          <a:cs typeface="Century Gothic"/>
                        </a:rPr>
                        <a:t>p</a:t>
                      </a:r>
                      <a:r>
                        <a:rPr sz="800" spc="5" dirty="0">
                          <a:latin typeface="Century Gothic"/>
                          <a:cs typeface="Century Gothic"/>
                        </a:rPr>
                        <a:t>pt</a:t>
                      </a:r>
                      <a:endParaRPr sz="800">
                        <a:latin typeface="Century Gothic"/>
                        <a:cs typeface="Century Gothic"/>
                      </a:endParaRPr>
                    </a:p>
                  </a:txBody>
                  <a:tcPr marL="0" marR="0" marT="0" marB="0">
                    <a:lnR w="9138">
                      <a:solidFill>
                        <a:srgbClr val="404040"/>
                      </a:solidFill>
                      <a:prstDash val="solid"/>
                    </a:lnR>
                    <a:lnT w="9138">
                      <a:solidFill>
                        <a:srgbClr val="404040"/>
                      </a:solidFill>
                      <a:prstDash val="solid"/>
                    </a:lnT>
                    <a:lnB w="9138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38" name="Picture 137">
            <a:extLst>
              <a:ext uri="{FF2B5EF4-FFF2-40B4-BE49-F238E27FC236}">
                <a16:creationId xmlns:a16="http://schemas.microsoft.com/office/drawing/2014/main" id="{A505D3E0-78D6-4438-A608-C491BF8B14EF}"/>
              </a:ext>
            </a:extLst>
          </p:cNvPr>
          <p:cNvPicPr>
            <a:picLocks noChangeAspect="1"/>
          </p:cNvPicPr>
          <p:nvPr/>
        </p:nvPicPr>
        <p:blipFill>
          <a:blip r:embed="rId69"/>
          <a:stretch>
            <a:fillRect/>
          </a:stretch>
        </p:blipFill>
        <p:spPr>
          <a:xfrm>
            <a:off x="167922" y="6889700"/>
            <a:ext cx="800736" cy="8007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324</Words>
  <Application>Microsoft Office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kappesc</dc:creator>
  <cp:keywords>&lt;CMA&gt; &lt;Baby Day Front Desk Staff&gt; &lt;Baby Day Back Office Staff&gt; &lt;Baby Day client w/ immi appt&gt;</cp:keywords>
  <cp:lastModifiedBy>Caroline Freeman</cp:lastModifiedBy>
  <cp:revision>1</cp:revision>
  <dcterms:created xsi:type="dcterms:W3CDTF">2020-07-23T13:03:32Z</dcterms:created>
  <dcterms:modified xsi:type="dcterms:W3CDTF">2020-12-28T19:07:03Z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LastSaved">
    <vt:filetime>2020-07-23T00:00:00Z</vt:filetime>
  </property>
</Properties>
</file>