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95" r:id="rId4"/>
    <p:sldId id="297" r:id="rId5"/>
    <p:sldId id="296" r:id="rId6"/>
    <p:sldId id="291" r:id="rId7"/>
    <p:sldId id="293" r:id="rId8"/>
    <p:sldId id="257" r:id="rId9"/>
    <p:sldId id="294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16"/>
    <a:srgbClr val="F5AB17"/>
    <a:srgbClr val="F95A13"/>
    <a:srgbClr val="EE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36" autoAdjust="0"/>
  </p:normalViewPr>
  <p:slideViewPr>
    <p:cSldViewPr>
      <p:cViewPr varScale="1">
        <p:scale>
          <a:sx n="96" d="100"/>
          <a:sy n="96" d="100"/>
        </p:scale>
        <p:origin x="-20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6664-DF2E-4422-ABB7-FB44A9A5FB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E762-DC9C-4320-B081-FF35621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1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1A74-432F-43AF-BDC6-41C011F448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E56A-E31F-4038-B14E-218B3258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7hdmMzIXQAhWkj1QKHb0IAtkQjRwIBw&amp;url=https://britainforthebrutish.com/2015/05/29/16-teaspoons-of-sugar-contains-almost-50-more-sugar-than-8-teaspoons-of-sugar-leading-experts-say/&amp;bvm=bv.137132246,d.cGw&amp;psig=AFQjCNHHt9ZHOuDT2GLZRq99royeehQJ4A&amp;ust=147802218300129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ogle.com/url?sa=i&amp;rct=j&amp;q=&amp;esrc=s&amp;source=images&amp;cd=&amp;cad=rja&amp;uact=8&amp;ved=0ahUKEwi63Pzby4XQAhXEylQKHXjRDhAQjRwIBw&amp;url=https://www.quora.com/How-many-calories-are-in-a-cube-of-sugar&amp;bvm=bv.137132246,d.cGw&amp;psig=AFQjCNF9mNv1MMCv1BlxiM2_S5X6Lz9KYw&amp;ust=14780210198514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0ahUKEwjktcyTzoXQAhWmhlQKHRO-Bc4QjRwIBw&amp;url=https://publichealthmatters.blog.gov.uk/2015/07/17/expert-interview-new-sugar-recommendations/&amp;bvm=bv.137132246,d.cGw&amp;psig=AFQjCNGxeRchnaa-q0T9n0LlX8cOTBvkfA&amp;ust=147802276232103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ap9CL_crgAhUQ_1QKHdVXCe0QjRx6BAgBEAU&amp;url=https://carolinejordanfitness.com/aspartame-saccharin-and-sucralose-oh-my-the-sweetened-beverage-and-sugar-issue/&amp;psig=AOvVaw0_MhfnzsOzjvKjlQD4vTCH&amp;ust=15507749188413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jAluft9-nZAhUC3WMKHcnpCB4QjRwIBg&amp;url=http://ruthbaileydds.com/tooth-decay-not-subtle-truth/&amp;psig=AOvVaw1iUTEz5eeitRXJxYTGSPlg&amp;ust=152105234478822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So Sweet Truth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About Sugary Drinks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By:  Sally </a:t>
            </a:r>
            <a:r>
              <a:rPr lang="en-US" sz="1800" smtClean="0">
                <a:solidFill>
                  <a:srgbClr val="FF0000"/>
                </a:solidFill>
              </a:rPr>
              <a:t>Wiedeman</a:t>
            </a:r>
            <a:r>
              <a:rPr lang="en-US" sz="1800" smtClean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EPDH, MBA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733800"/>
            <a:ext cx="3543300" cy="204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664"/>
            <a:ext cx="1066800" cy="13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39893"/>
            <a:ext cx="8391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Questions?</a:t>
            </a:r>
          </a:p>
          <a:p>
            <a:pPr algn="ctr"/>
            <a:endParaRPr lang="en-US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907573"/>
            <a:ext cx="2971800" cy="377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444500" y="1676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Does a Gram of Sugar Look Like?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2" descr="Image result for TEASPOON OF SUG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776554"/>
            <a:ext cx="25781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rc_mi" descr="Image result for how many grams of sugar are in a sugar cub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9" y="5401612"/>
            <a:ext cx="2227262" cy="13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2320" y="2453598"/>
            <a:ext cx="68346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Che" pitchFamily="49" charset="-127"/>
                <a:cs typeface="Times New Roman" pitchFamily="18" charset="0"/>
              </a:rPr>
              <a:t>4 GRAMS of SUGAR = 1 TEASPOON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19598" y="4421485"/>
            <a:ext cx="63048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Che" pitchFamily="49" charset="-127"/>
                <a:cs typeface="Times New Roman" pitchFamily="18" charset="0"/>
              </a:rPr>
              <a:t>1 CUBE of SUGAR = 1 TEASPOON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448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871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irc_mi" descr="Image result for daily recommended sugar intak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981200"/>
            <a:ext cx="7529513" cy="455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43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sugar in drin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9896"/>
            <a:ext cx="6172200" cy="49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334000"/>
            <a:ext cx="2362200" cy="1247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048000"/>
            <a:ext cx="152400" cy="1524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546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6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85800" y="1676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a pH </a:t>
            </a:r>
            <a:r>
              <a:rPr lang="en-US" b="1" dirty="0" smtClean="0">
                <a:solidFill>
                  <a:srgbClr val="FF0000"/>
                </a:solidFill>
              </a:rPr>
              <a:t>Scale?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362200"/>
            <a:ext cx="838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Used to determine the acidity or </a:t>
            </a:r>
            <a:r>
              <a:rPr lang="en-US" b="1" dirty="0"/>
              <a:t>basicity (alkalinity</a:t>
            </a:r>
            <a:r>
              <a:rPr lang="en-US" b="1" dirty="0" smtClean="0"/>
              <a:t>) of a solution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Less than 7 = acidic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Greater than 7 = </a:t>
            </a:r>
            <a:r>
              <a:rPr lang="en-US" dirty="0"/>
              <a:t>a</a:t>
            </a:r>
            <a:r>
              <a:rPr lang="en-US" dirty="0" smtClean="0"/>
              <a:t>lkaline or basic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229599" cy="297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2286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4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266700" y="2239282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Does This Matter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Our Mouth?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2895600"/>
            <a:ext cx="839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 healthy mouth has a pH of </a:t>
            </a:r>
            <a:r>
              <a:rPr lang="en-US" sz="2000" b="1" dirty="0" smtClean="0">
                <a:solidFill>
                  <a:srgbClr val="FF0000"/>
                </a:solidFill>
              </a:rPr>
              <a:t>7.5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At pH of </a:t>
            </a:r>
            <a:r>
              <a:rPr lang="en-US" sz="2000" b="1" dirty="0" smtClean="0">
                <a:solidFill>
                  <a:srgbClr val="FF0000"/>
                </a:solidFill>
              </a:rPr>
              <a:t>5.5 </a:t>
            </a:r>
            <a:r>
              <a:rPr lang="en-US" sz="2000" dirty="0" smtClean="0"/>
              <a:t>enamel starts to break down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Increases our risk of cavities and sensitivity due to enamel erosion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Enamel erosion is </a:t>
            </a:r>
            <a:r>
              <a:rPr lang="en-US" sz="2000" b="1" dirty="0" smtClean="0">
                <a:solidFill>
                  <a:srgbClr val="FF0000"/>
                </a:solidFill>
              </a:rPr>
              <a:t>irreversible</a:t>
            </a:r>
          </a:p>
          <a:p>
            <a:endParaRPr lang="en-US" sz="28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0684" r="5509" b="18197"/>
          <a:stretch/>
        </p:blipFill>
        <p:spPr bwMode="auto">
          <a:xfrm>
            <a:off x="1701800" y="4419600"/>
            <a:ext cx="5029200" cy="22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482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33400" y="2184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Sipping vs. Drinking Quickly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2971799"/>
            <a:ext cx="777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</a:t>
            </a:r>
            <a:r>
              <a:rPr lang="en-US" sz="2800" b="1" dirty="0" smtClean="0">
                <a:solidFill>
                  <a:srgbClr val="FF0000"/>
                </a:solidFill>
              </a:rPr>
              <a:t>20 minute </a:t>
            </a:r>
            <a:r>
              <a:rPr lang="en-US" sz="2800" dirty="0" smtClean="0"/>
              <a:t>acid effect/reaction that occurs every time we take a drink of something acidic</a:t>
            </a:r>
            <a:endParaRPr lang="en-US" sz="2800" dirty="0"/>
          </a:p>
        </p:txBody>
      </p:sp>
      <p:pic>
        <p:nvPicPr>
          <p:cNvPr id="4098" name="Picture 2" descr="Image result for acid effect on teet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/>
          <a:stretch/>
        </p:blipFill>
        <p:spPr bwMode="auto">
          <a:xfrm>
            <a:off x="1638300" y="4076699"/>
            <a:ext cx="5715000" cy="2591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43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037" y="3821667"/>
            <a:ext cx="762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to add text 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2239282"/>
            <a:ext cx="8102600" cy="449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482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33400" y="1836964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can we do?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420600" y="4267200"/>
            <a:ext cx="1752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1807"/>
            <a:ext cx="8991600" cy="468086"/>
          </a:xfrm>
          <a:prstGeom prst="rect">
            <a:avLst/>
          </a:prstGeom>
          <a:solidFill>
            <a:srgbClr val="F68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" y="2895600"/>
            <a:ext cx="8293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Drink with a meal, do not sip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Drink/rinse with water after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Brush and floss daily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Use fluoridated toothpaste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Reduce the amount of sugary/acidic drinks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Have routine dental check-ups and cleanings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482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47256</TotalTime>
  <Words>163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Not So Sweet Truth  About Sugary Drinks       By:  Sally Wiedeman, EPDH, MBA</vt:lpstr>
      <vt:lpstr>What Does a Gram of Sugar Look Like?</vt:lpstr>
      <vt:lpstr>PowerPoint Presentation</vt:lpstr>
      <vt:lpstr>PowerPoint Presentation</vt:lpstr>
      <vt:lpstr>What is a pH Scale?</vt:lpstr>
      <vt:lpstr>Why Does This Matter To Our Mouth?</vt:lpstr>
      <vt:lpstr>Sipping vs. Drinking Quickly</vt:lpstr>
      <vt:lpstr>PowerPoint Presentation</vt:lpstr>
      <vt:lpstr>What can we do?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 Ahmed</dc:creator>
  <cp:lastModifiedBy>Sally Beach</cp:lastModifiedBy>
  <cp:revision>48</cp:revision>
  <dcterms:created xsi:type="dcterms:W3CDTF">2016-12-14T17:02:09Z</dcterms:created>
  <dcterms:modified xsi:type="dcterms:W3CDTF">2020-07-23T15:26:07Z</dcterms:modified>
</cp:coreProperties>
</file>