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B3CE-B6C5-434E-BD8F-BBC80D8ACD15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D9E-0926-45DE-97AA-554FCDD9E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B3CE-B6C5-434E-BD8F-BBC80D8ACD15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D9E-0926-45DE-97AA-554FCDD9E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B3CE-B6C5-434E-BD8F-BBC80D8ACD15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D9E-0926-45DE-97AA-554FCDD9E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B3CE-B6C5-434E-BD8F-BBC80D8ACD15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D9E-0926-45DE-97AA-554FCDD9E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B3CE-B6C5-434E-BD8F-BBC80D8ACD15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984D9E-0926-45DE-97AA-554FCDD9E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B3CE-B6C5-434E-BD8F-BBC80D8ACD15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D9E-0926-45DE-97AA-554FCDD9E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B3CE-B6C5-434E-BD8F-BBC80D8ACD15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D9E-0926-45DE-97AA-554FCDD9E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B3CE-B6C5-434E-BD8F-BBC80D8ACD15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D9E-0926-45DE-97AA-554FCDD9E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B3CE-B6C5-434E-BD8F-BBC80D8ACD15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D9E-0926-45DE-97AA-554FCDD9E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B3CE-B6C5-434E-BD8F-BBC80D8ACD15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D9E-0926-45DE-97AA-554FCDD9E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B3CE-B6C5-434E-BD8F-BBC80D8ACD15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D9E-0926-45DE-97AA-554FCDD9E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08B3CE-B6C5-434E-BD8F-BBC80D8ACD15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984D9E-0926-45DE-97AA-554FCDD9E1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/url?sa=i&amp;rct=j&amp;q=&amp;esrc=s&amp;source=images&amp;cd=&amp;cad=rja&amp;uact=8&amp;ved=2ahUKEwimp6WNva3aAhVqxFQKHSVnB44QjRx6BAgAEAU&amp;url=https://www.slideshare.net/AhmedAbbas45/teeth-discoloration-61520135&amp;psig=AOvVaw0fMZb-FNdtBOHVGrEL1Q51&amp;ust=152337305791570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source=images&amp;cd=&amp;cad=rja&amp;uact=8&amp;ved=2ahUKEwjS3-CDzq3aAhVqwFQKHbF6DoAQjRx6BAgAEAU&amp;url=http://www.jclibrary.org/45-bulletin/576-any-questions.html&amp;psig=AOvVaw0wF102MPxHUzXZRHVzxiRN&amp;ust=152337760289006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2ahUKEwipy8TRv63aAhVrjVQKHSTRAI0QjRx6BAgAEAU&amp;url=https://www.youtube.com/watch?v=YFHVwSl-f70&amp;psig=AOvVaw1oACZ2TYdrAmvY2eeayWB4&amp;ust=15233737363558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https://www.google.com/url?sa=i&amp;rct=j&amp;q=&amp;esrc=s&amp;source=images&amp;cd=&amp;cad=rja&amp;uact=8&amp;ved=2ahUKEwi1gYC2v63aAhVJjFQKHZzlBIIQjRx6BAgAEAU&amp;url=https://ihealth.in.ua/stomatology/kataralnii-gingivit-foto-istoriia-hvorobi-likyvannia.html&amp;psig=AOvVaw3_DLgUOLU57cd-TgH4YPaA&amp;ust=152337367616603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2ahUKEwim4avgx63aAhUPBHwKHWPUDngQjRx6BAgAEAU&amp;url=https://jbenjaminblog.wordpress.com/tag/dry-mouth/&amp;psig=AOvVaw2Ru8UH9mmt9n4WT-4J06Wr&amp;ust=152337591951720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bk-qByq3aAhUBFHwKHYYYBXoQjRx6BAgAEAU&amp;url=http://starsdent.pl/metamorfozy-dobry-stomatolog/obraz5/&amp;psig=AOvVaw2OOkUwOJTmYgPMd_NBx2YN&amp;ust=1523376452463231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/url?sa=i&amp;rct=j&amp;q=&amp;esrc=s&amp;source=images&amp;cd=&amp;cad=rja&amp;uact=8&amp;ved=2ahUKEwi4x5DMwK3aAhVriFQKHaZYBYIQjRx6BAgAEAU&amp;url=http://bellevuedentistry.blogspot.com/2014/04/medication-effects-on-teeth-dental-view.html&amp;psig=AOvVaw37Qj4s6wjpSltjblHjae4n&amp;ust=1523374015924075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uact=8&amp;ved=2ahUKEwj1l4C2vK3aAhWmiFQKHfhqDoIQjRx6BAgAEAU&amp;url=http://wkms.org/post/dentists-say-meth-mouth-ugly-and-expensive&amp;psig=AOvVaw1CgsQGhoRLAmcVsWIGO74D&amp;ust=15233728694917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hyperlink" Target="https://www.google.com/url?sa=i&amp;rct=j&amp;q=&amp;esrc=s&amp;source=images&amp;cd=&amp;cad=rja&amp;uact=8&amp;ved=2ahUKEwjczLrowK3aAhXk5lQKHYb1BX0QjRx6BAgAEAU&amp;url=https://www.cbsnews.com/pictures/meth-mouth-inside-look-at-icky-problem-15-graphic-images/&amp;psig=AOvVaw37Qj4s6wjpSltjblHjae4n&amp;ust=152337401592407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/url?sa=i&amp;rct=j&amp;q=&amp;esrc=s&amp;source=images&amp;cd=&amp;cad=rja&amp;uact=8&amp;ved=2ahUKEwjsyIG1wa3aAhWBGXwKHaeaCH4QjRx6BAgAEAU&amp;url=https://evolve.community.uaf.edu/2017/11/02/can-the-oral-microbiome-indicate-periodontal-disease-state/&amp;psig=AOvVaw1CmbVaKoAoWYDu6-FSMKsJ&amp;ust=15233741928775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s://www.google.com/url?sa=i&amp;rct=j&amp;q=&amp;esrc=s&amp;source=images&amp;cd=&amp;cad=rja&amp;uact=8&amp;ved=2ahUKEwjHo__wzK3aAhWDFXwKHZUjAXsQjRx6BAgAEAU&amp;url=https://www.skincareorg.com/mouth-sores/home-remedies-for-mouth-sores-causes-cure-mouth-ulcers-chemo-children/&amp;psig=AOvVaw1pPghImNlJKThtv1AMYYJg&amp;ust=15233772283672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id8NKtza3aAhWNAHwKHfVoCH8QjRx6BAgAEAU&amp;url=https://utodent.com/canker-sore-or-mouth-sore-in-my-throat/&amp;psig=AOvVaw249XqzpWKIRLianFCA_0TB&amp;ust=1523377405221202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&amp;esrc=s&amp;source=images&amp;cd=&amp;cad=rja&amp;uact=8&amp;ved=2ahUKEwiL2I-Jza3aAhUIjlQKHYIPC4EQjRx6BAgAEAU&amp;url=http://www.drpulp.com/2013/07/how-mouth-cancer-start-beginning-of.html&amp;psig=AOvVaw1pPghImNlJKThtv1AMYYJg&amp;ust=15233772283672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Effects of Drugs on our Mouth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2535682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6248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Sally </a:t>
            </a:r>
            <a:r>
              <a:rPr lang="en-US" smtClean="0"/>
              <a:t>Wiedeman, </a:t>
            </a:r>
            <a:r>
              <a:rPr lang="en-US" dirty="0" smtClean="0"/>
              <a:t>EPDH, MBA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9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Staining</a:t>
            </a:r>
            <a:endParaRPr lang="en-US" dirty="0"/>
          </a:p>
        </p:txBody>
      </p:sp>
      <p:pic>
        <p:nvPicPr>
          <p:cNvPr id="4" name="irc_mi" descr="Image result for marijuana stain on teeth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t="3648" r="2708" b="5448"/>
          <a:stretch/>
        </p:blipFill>
        <p:spPr bwMode="auto">
          <a:xfrm>
            <a:off x="838200" y="1600200"/>
            <a:ext cx="7315199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84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questi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99655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990" y="59871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61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Oral Hygiene</a:t>
            </a:r>
          </a:p>
          <a:p>
            <a:r>
              <a:rPr lang="en-US" dirty="0" smtClean="0"/>
              <a:t>Dry mouth</a:t>
            </a:r>
          </a:p>
          <a:p>
            <a:r>
              <a:rPr lang="en-US" dirty="0" smtClean="0"/>
              <a:t>Acid reflux</a:t>
            </a:r>
          </a:p>
          <a:p>
            <a:r>
              <a:rPr lang="en-US" dirty="0" smtClean="0"/>
              <a:t>Grinding of teeth/clinching of jaw</a:t>
            </a:r>
          </a:p>
          <a:p>
            <a:r>
              <a:rPr lang="en-US" dirty="0" smtClean="0"/>
              <a:t>Decay/Cavities</a:t>
            </a:r>
          </a:p>
          <a:p>
            <a:r>
              <a:rPr lang="en-US" dirty="0" smtClean="0"/>
              <a:t>Gum disease</a:t>
            </a:r>
          </a:p>
          <a:p>
            <a:r>
              <a:rPr lang="en-US" dirty="0" smtClean="0"/>
              <a:t>Ulcers/sores</a:t>
            </a:r>
          </a:p>
          <a:p>
            <a:r>
              <a:rPr lang="en-US" dirty="0" smtClean="0"/>
              <a:t>Staining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5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Oral Hygiene</a:t>
            </a:r>
            <a:endParaRPr lang="en-US" dirty="0"/>
          </a:p>
        </p:txBody>
      </p:sp>
      <p:pic>
        <p:nvPicPr>
          <p:cNvPr id="4" name="irc_mi" descr="Related image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3" b="25080"/>
          <a:stretch/>
        </p:blipFill>
        <p:spPr bwMode="auto">
          <a:xfrm>
            <a:off x="4038600" y="4495800"/>
            <a:ext cx="4572000" cy="215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Related imag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2487"/>
            <a:ext cx="4517571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953000" y="2286784"/>
            <a:ext cx="165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PLAQUE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34449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CALCULUS/TARTAR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429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5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Reduced salivary flow</a:t>
            </a:r>
          </a:p>
          <a:p>
            <a:pPr lvl="1"/>
            <a:r>
              <a:rPr lang="en-US" dirty="0" smtClean="0"/>
              <a:t>Dries out the cheeks, tongue and lips</a:t>
            </a:r>
          </a:p>
          <a:p>
            <a:pPr lvl="1"/>
            <a:r>
              <a:rPr lang="en-US" dirty="0" smtClean="0"/>
              <a:t>Increases risk for cavities</a:t>
            </a:r>
          </a:p>
          <a:p>
            <a:pPr lvl="1"/>
            <a:endParaRPr lang="en-US" dirty="0"/>
          </a:p>
        </p:txBody>
      </p:sp>
      <p:pic>
        <p:nvPicPr>
          <p:cNvPr id="5" name="irc_mi" descr="Related imag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191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0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Reflux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drugs are acidic</a:t>
            </a:r>
          </a:p>
          <a:p>
            <a:pPr lvl="1"/>
            <a:r>
              <a:rPr lang="en-US" dirty="0" smtClean="0"/>
              <a:t>Breaks down the enamel on our teeth- irreversible</a:t>
            </a:r>
          </a:p>
          <a:p>
            <a:pPr lvl="2"/>
            <a:r>
              <a:rPr lang="en-US" dirty="0" smtClean="0"/>
              <a:t>Can lead to cavities</a:t>
            </a:r>
          </a:p>
          <a:p>
            <a:pPr lvl="2"/>
            <a:r>
              <a:rPr lang="en-US" dirty="0" smtClean="0"/>
              <a:t>Weaken tooth structure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4410" r="6593" b="5557"/>
          <a:stretch/>
        </p:blipFill>
        <p:spPr bwMode="auto">
          <a:xfrm>
            <a:off x="685800" y="3810000"/>
            <a:ext cx="466530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36913"/>
            <a:ext cx="21463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62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Grinding/Clinching</a:t>
            </a:r>
            <a:endParaRPr lang="en-US" dirty="0"/>
          </a:p>
        </p:txBody>
      </p:sp>
      <p:pic>
        <p:nvPicPr>
          <p:cNvPr id="4" name="Content Placeholder 3" descr="https://static1.squarespace.com/static/553558cde4b04d2ac741445b/t/56c4ecb2ab48de45c28a73a5/1455746236468/?format=500w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40626"/>
            <a:ext cx="3657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61620"/>
            <a:ext cx="4343400" cy="270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rc_mi" descr="Image result for drugs tooth decay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3505200" cy="229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0970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28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Decay/Cavities</a:t>
            </a:r>
            <a:endParaRPr lang="en-US" dirty="0"/>
          </a:p>
        </p:txBody>
      </p:sp>
      <p:pic>
        <p:nvPicPr>
          <p:cNvPr id="4" name="irc_mi" descr="Image result for meth mouth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65514"/>
            <a:ext cx="29718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Image result for drugs tooth decay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9314"/>
            <a:ext cx="3178629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/>
          <a:stretch/>
        </p:blipFill>
        <p:spPr>
          <a:xfrm>
            <a:off x="2895600" y="4430486"/>
            <a:ext cx="3428314" cy="2084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57" y="76200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44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Gum Disease</a:t>
            </a:r>
            <a:endParaRPr lang="en-US" dirty="0"/>
          </a:p>
        </p:txBody>
      </p:sp>
      <p:pic>
        <p:nvPicPr>
          <p:cNvPr id="4" name="irc_mi" descr="Image result for gum diseas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9248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49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Ulcers/Sores</a:t>
            </a:r>
            <a:endParaRPr lang="en-US" dirty="0"/>
          </a:p>
        </p:txBody>
      </p:sp>
      <p:pic>
        <p:nvPicPr>
          <p:cNvPr id="4" name="irc_mi" descr="Image result for mouth ulcers pictures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03" b="13512"/>
          <a:stretch/>
        </p:blipFill>
        <p:spPr bwMode="auto">
          <a:xfrm>
            <a:off x="609600" y="1752600"/>
            <a:ext cx="36576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Image result for mouth ulcers pictures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72529"/>
            <a:ext cx="4267200" cy="242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Image result for mouth sores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676400"/>
            <a:ext cx="379095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"/>
            <a:ext cx="1066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296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</TotalTime>
  <Words>81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Effects of Drugs on our Mouth</vt:lpstr>
      <vt:lpstr>Common Affects</vt:lpstr>
      <vt:lpstr>Poor Oral Hygiene</vt:lpstr>
      <vt:lpstr>Dry Mouth</vt:lpstr>
      <vt:lpstr>Acid Reflux</vt:lpstr>
      <vt:lpstr>Grinding/Clinching</vt:lpstr>
      <vt:lpstr>Decay/Cavities</vt:lpstr>
      <vt:lpstr>Gum Disease</vt:lpstr>
      <vt:lpstr>Ulcers/Sores</vt:lpstr>
      <vt:lpstr>Staining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Drugs on our Mouth</dc:title>
  <dc:creator>Sally Beach</dc:creator>
  <cp:lastModifiedBy>Sally Beach</cp:lastModifiedBy>
  <cp:revision>10</cp:revision>
  <dcterms:created xsi:type="dcterms:W3CDTF">2018-04-09T15:49:13Z</dcterms:created>
  <dcterms:modified xsi:type="dcterms:W3CDTF">2020-07-23T15:25:37Z</dcterms:modified>
</cp:coreProperties>
</file>