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E8BE-77CA-4881-BFBA-8310ADE43FF9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C84E-179E-4276-9442-9B073C079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2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C84E-179E-4276-9442-9B073C0796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48A25F-2B93-482A-A8F1-B050B34748C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0FB20E-B444-4504-BB12-08563018033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om86VgfTaAhVrrlQKHafqBV8QjRx6BAgBEAU&amp;url=http://www.tagliadentistry.com/blog/gingivitis-causes-treatment/&amp;psig=AOvVaw1bw3Jzp6Gn3u1yz9CM9A_j&amp;ust=1525796523791743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m/url?sa=i&amp;rct=j&amp;q=&amp;esrc=s&amp;source=images&amp;cd=&amp;cad=rja&amp;uact=8&amp;ved=2ahUKEwjQ3ZDjgfTaAhWLFXwKHRjWD54QjRx6BAgBEAU&amp;url=https://www.absolutedental.com/most-common-signs-of-gum-disease/&amp;psig=AOvVaw2FY0iwkTH40qnwhh9A4lX_&amp;ust=152579663404702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F8_GckvTaAhUP-lQKHaIsDD0QjRx6BAgBEAU&amp;url=http://healevate.com/how-to-cook-the-calories-right-out-of-starchy-foods/&amp;psig=AOvVaw07msWLovULCQ7dFdvwK8P8&amp;ust=152580110382500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2ahUKEwjDzdydtvTaAhVK_WMKHSdHAz4QjRx6BAgBEAU&amp;url=https://templebiblechurch.org/archive/4-how-can-a-loving-god-send-people-to-hell/&amp;psig=AOvVaw3iltraaIv5RqSJPPVgoL7N&amp;ust=15258107335334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1"/>
            <a:ext cx="8839200" cy="182976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Keeps our Mouth Healthy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619385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By: Sally </a:t>
            </a:r>
            <a:r>
              <a:rPr lang="en-US" dirty="0" smtClean="0"/>
              <a:t>Wiedeman</a:t>
            </a:r>
            <a:r>
              <a:rPr lang="en-US" dirty="0" smtClean="0"/>
              <a:t>, </a:t>
            </a:r>
            <a:r>
              <a:rPr lang="en-US" dirty="0" smtClean="0"/>
              <a:t>EPDH, MBA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7" y="304800"/>
            <a:ext cx="2767824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Image result for gingiviti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68" y="2209800"/>
            <a:ext cx="292036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"/>
          <a:stretch/>
        </p:blipFill>
        <p:spPr bwMode="auto">
          <a:xfrm>
            <a:off x="5945233" y="4275942"/>
            <a:ext cx="308991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96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4127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292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Gum Disease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68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Brushing 2 times day for 2 minutes</a:t>
            </a:r>
          </a:p>
          <a:p>
            <a:pPr lvl="1"/>
            <a:r>
              <a:rPr lang="en-US" dirty="0" smtClean="0"/>
              <a:t>Using fluoridated toothpaste</a:t>
            </a:r>
          </a:p>
          <a:p>
            <a:r>
              <a:rPr lang="en-US" dirty="0" smtClean="0"/>
              <a:t>Cleaning between our teeth once a day</a:t>
            </a:r>
          </a:p>
          <a:p>
            <a:pPr lvl="1"/>
            <a:r>
              <a:rPr lang="en-US" dirty="0" smtClean="0"/>
              <a:t>Floss</a:t>
            </a:r>
          </a:p>
          <a:p>
            <a:pPr lvl="1"/>
            <a:r>
              <a:rPr lang="en-US" dirty="0" smtClean="0"/>
              <a:t>Proxy brush</a:t>
            </a:r>
          </a:p>
          <a:p>
            <a:pPr lvl="1"/>
            <a:r>
              <a:rPr lang="en-US" dirty="0" smtClean="0"/>
              <a:t>Toothpicks</a:t>
            </a:r>
          </a:p>
          <a:p>
            <a:pPr lvl="1"/>
            <a:r>
              <a:rPr lang="en-US" dirty="0" smtClean="0"/>
              <a:t>Waterpik</a:t>
            </a:r>
          </a:p>
          <a:p>
            <a:r>
              <a:rPr lang="en-US" dirty="0" smtClean="0"/>
              <a:t>Mouth wash with Fluoride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Proper Oral Hygiene at Home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39" y="75406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dental cleanings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-4 times a year</a:t>
            </a:r>
          </a:p>
          <a:p>
            <a:r>
              <a:rPr lang="en-US" dirty="0" smtClean="0"/>
              <a:t>Fluoride Applications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-4 times a year</a:t>
            </a:r>
          </a:p>
          <a:p>
            <a:r>
              <a:rPr lang="en-US" dirty="0" smtClean="0"/>
              <a:t>Exam and X-rays</a:t>
            </a:r>
          </a:p>
          <a:p>
            <a:pPr marL="630936" lvl="2" indent="0">
              <a:buNone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Clinic Visits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2938463" cy="22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349026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82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Help our teeth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Can hurt our teeth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Milk</a:t>
            </a:r>
          </a:p>
          <a:p>
            <a:r>
              <a:rPr lang="en-US" dirty="0" smtClean="0"/>
              <a:t>Vitamins/Minerals</a:t>
            </a:r>
          </a:p>
          <a:p>
            <a:r>
              <a:rPr lang="en-US" dirty="0" smtClean="0"/>
              <a:t>Fruits</a:t>
            </a:r>
          </a:p>
          <a:p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Sugar</a:t>
            </a:r>
          </a:p>
          <a:p>
            <a:r>
              <a:rPr lang="en-US" dirty="0" smtClean="0"/>
              <a:t>Starchy/high carb food</a:t>
            </a:r>
          </a:p>
          <a:p>
            <a:r>
              <a:rPr lang="en-US" dirty="0" smtClean="0"/>
              <a:t>Acidic foods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83906"/>
            <a:ext cx="2590800" cy="145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mage result for starchy foods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320"/>
          <a:stretch/>
        </p:blipFill>
        <p:spPr bwMode="auto">
          <a:xfrm>
            <a:off x="5105400" y="3581400"/>
            <a:ext cx="3067050" cy="1554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3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Tobacco/smokeless tobacco</a:t>
            </a:r>
          </a:p>
          <a:p>
            <a:r>
              <a:rPr lang="en-US" dirty="0" smtClean="0"/>
              <a:t>Marijuana</a:t>
            </a:r>
          </a:p>
          <a:p>
            <a:r>
              <a:rPr lang="en-US" dirty="0" smtClean="0"/>
              <a:t>Illegal drugs</a:t>
            </a:r>
          </a:p>
          <a:p>
            <a:r>
              <a:rPr lang="en-US" dirty="0" smtClean="0"/>
              <a:t>Prescription and over the counter medication</a:t>
            </a:r>
          </a:p>
          <a:p>
            <a:pPr lvl="1"/>
            <a:r>
              <a:rPr lang="en-US" dirty="0" smtClean="0"/>
              <a:t>Can cause dry mouth </a:t>
            </a:r>
          </a:p>
          <a:p>
            <a:pPr lvl="2"/>
            <a:r>
              <a:rPr lang="en-US" dirty="0" smtClean="0"/>
              <a:t>May need to use saliva substitute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Harmful Substances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r="26229"/>
          <a:stretch/>
        </p:blipFill>
        <p:spPr bwMode="auto">
          <a:xfrm>
            <a:off x="6172200" y="3657600"/>
            <a:ext cx="1219200" cy="250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07936"/>
            <a:ext cx="3131301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1" y="86065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Toothbrush</a:t>
            </a:r>
          </a:p>
          <a:p>
            <a:pPr lvl="1"/>
            <a:r>
              <a:rPr lang="en-US" dirty="0" smtClean="0"/>
              <a:t>Manual or Electric</a:t>
            </a:r>
          </a:p>
          <a:p>
            <a:r>
              <a:rPr lang="en-US" dirty="0" smtClean="0"/>
              <a:t>Floss</a:t>
            </a:r>
          </a:p>
          <a:p>
            <a:pPr lvl="1"/>
            <a:r>
              <a:rPr lang="en-US" dirty="0" smtClean="0"/>
              <a:t>String or picks</a:t>
            </a:r>
          </a:p>
          <a:p>
            <a:r>
              <a:rPr lang="en-US" dirty="0" smtClean="0"/>
              <a:t>Proxy brush</a:t>
            </a:r>
          </a:p>
          <a:p>
            <a:pPr lvl="1"/>
            <a:r>
              <a:rPr lang="en-US" dirty="0" smtClean="0"/>
              <a:t>Cleans in between teeth</a:t>
            </a:r>
          </a:p>
          <a:p>
            <a:r>
              <a:rPr lang="en-US" dirty="0" smtClean="0"/>
              <a:t>Rubber Tip Stimulator</a:t>
            </a:r>
          </a:p>
          <a:p>
            <a:pPr lvl="1"/>
            <a:r>
              <a:rPr lang="en-US" dirty="0" smtClean="0"/>
              <a:t>Cleans under the gums </a:t>
            </a:r>
          </a:p>
          <a:p>
            <a:r>
              <a:rPr lang="en-US" dirty="0" smtClean="0"/>
              <a:t>Dental Picks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Aids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11683" r="10603" b="19238"/>
          <a:stretch/>
        </p:blipFill>
        <p:spPr bwMode="auto">
          <a:xfrm>
            <a:off x="3505200" y="5105400"/>
            <a:ext cx="1709057" cy="14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94263" cy="20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1619" r="35334" b="3524"/>
          <a:stretch/>
        </p:blipFill>
        <p:spPr bwMode="auto">
          <a:xfrm>
            <a:off x="5825527" y="3657600"/>
            <a:ext cx="845746" cy="286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17142"/>
          <a:stretch/>
        </p:blipFill>
        <p:spPr bwMode="auto">
          <a:xfrm>
            <a:off x="7239000" y="3940628"/>
            <a:ext cx="1289958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75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question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4408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96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135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What Keeps our Mouth Healthy</vt:lpstr>
      <vt:lpstr>PowerPoint Presentation</vt:lpstr>
      <vt:lpstr>Proper Oral Hygiene at Home</vt:lpstr>
      <vt:lpstr>Dental Clinic Visits</vt:lpstr>
      <vt:lpstr>Nutrition</vt:lpstr>
      <vt:lpstr>Harmful Substances</vt:lpstr>
      <vt:lpstr>Dental Aids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Keeps our Mouth Healthy</dc:title>
  <dc:creator>Sally Beach</dc:creator>
  <cp:lastModifiedBy>Sally Beach</cp:lastModifiedBy>
  <cp:revision>17</cp:revision>
  <dcterms:created xsi:type="dcterms:W3CDTF">2018-05-07T16:12:31Z</dcterms:created>
  <dcterms:modified xsi:type="dcterms:W3CDTF">2020-07-27T14:59:29Z</dcterms:modified>
</cp:coreProperties>
</file>