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0BF71C-364D-4F53-BD0B-EB87A6D32E1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177E95-0CFE-4A62-96B2-C43CDCD96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xuuuymPbWAhVGwGMKHXdHDzoQjRwIBw&amp;url=https://www.guidedessoins.com/en/teeth-gums-pregnancy/&amp;psig=AOvVaw0zbZI10ddqEW2519zVoCmc&amp;ust=15082792002467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www.google.com/url?sa=i&amp;rct=j&amp;q=&amp;esrc=s&amp;source=images&amp;cd=&amp;cad=rja&amp;uact=8&amp;ved=0ahUKEwi80PCnnPbWAhVS6GMKHUlZDEQQjRwIBw&amp;url=https://dentagama.com/news/teeth-erosion&amp;psig=AOvVaw3IA2zKkQtlYVBiSzV9m0-C&amp;ust=15082803482999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jf-__KpYDhAhV2HzQIHZUoB_MQjRx6BAgBEAU&amp;url=https://www.momjunction.com/articles/how-to-count-pregnancy-in-weeks-and-months_00376554/&amp;psig=AOvVaw3ULUeH_8U3mzdX_sM4tm_t&amp;ust=15526068626876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114800"/>
            <a:ext cx="7117180" cy="1470025"/>
          </a:xfrm>
        </p:spPr>
        <p:txBody>
          <a:bodyPr/>
          <a:lstStyle/>
          <a:p>
            <a:r>
              <a:rPr lang="en-US" dirty="0" smtClean="0"/>
              <a:t>Oral Health and 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715000"/>
            <a:ext cx="7117180" cy="861420"/>
          </a:xfrm>
        </p:spPr>
        <p:txBody>
          <a:bodyPr/>
          <a:lstStyle/>
          <a:p>
            <a:pPr algn="ctr"/>
            <a:r>
              <a:rPr lang="en-US" smtClean="0"/>
              <a:t>Sally </a:t>
            </a:r>
            <a:r>
              <a:rPr lang="en-US" smtClean="0"/>
              <a:t>Wiedeman</a:t>
            </a:r>
            <a:r>
              <a:rPr lang="en-US" smtClean="0"/>
              <a:t>, </a:t>
            </a:r>
            <a:r>
              <a:rPr lang="en-US" dirty="0" smtClean="0"/>
              <a:t>EPDH, MBA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68" y="914400"/>
            <a:ext cx="562718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34699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4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Oral </a:t>
            </a:r>
            <a:r>
              <a:rPr lang="en-US" dirty="0"/>
              <a:t>P</a:t>
            </a:r>
            <a:r>
              <a:rPr lang="en-US" dirty="0" smtClean="0"/>
              <a:t>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Gingivitis </a:t>
            </a:r>
          </a:p>
          <a:p>
            <a:r>
              <a:rPr lang="en-US" dirty="0" smtClean="0"/>
              <a:t>Enamel erosion</a:t>
            </a:r>
          </a:p>
          <a:p>
            <a:r>
              <a:rPr lang="en-US" dirty="0" smtClean="0"/>
              <a:t>Dry mouth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Image result for pregnancy gingivit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38693"/>
            <a:ext cx="3316626" cy="22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namel erosion due to vomit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3316626" cy="22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B</a:t>
            </a:r>
            <a:r>
              <a:rPr lang="en-US" dirty="0" smtClean="0"/>
              <a:t>e Treated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810500" cy="4572000"/>
          </a:xfrm>
        </p:spPr>
        <p:txBody>
          <a:bodyPr/>
          <a:lstStyle/>
          <a:p>
            <a:r>
              <a:rPr lang="en-US" dirty="0" smtClean="0"/>
              <a:t>First trimester</a:t>
            </a:r>
          </a:p>
          <a:p>
            <a:pPr lvl="1"/>
            <a:r>
              <a:rPr lang="en-US" dirty="0" smtClean="0"/>
              <a:t>Exam and Preventative treatment</a:t>
            </a:r>
          </a:p>
          <a:p>
            <a:pPr lvl="1"/>
            <a:r>
              <a:rPr lang="en-US" dirty="0" smtClean="0"/>
              <a:t>ER treatment </a:t>
            </a:r>
          </a:p>
          <a:p>
            <a:r>
              <a:rPr lang="en-US" dirty="0" smtClean="0"/>
              <a:t>Second trimester </a:t>
            </a:r>
          </a:p>
          <a:p>
            <a:pPr lvl="1"/>
            <a:r>
              <a:rPr lang="en-US" dirty="0" smtClean="0"/>
              <a:t>Best time for treatment</a:t>
            </a:r>
          </a:p>
          <a:p>
            <a:r>
              <a:rPr lang="en-US" dirty="0" smtClean="0"/>
              <a:t>Third trimester</a:t>
            </a:r>
          </a:p>
          <a:p>
            <a:pPr lvl="1"/>
            <a:r>
              <a:rPr lang="en-US" dirty="0" smtClean="0"/>
              <a:t>Preventative treatment </a:t>
            </a:r>
          </a:p>
          <a:p>
            <a:pPr lvl="2"/>
            <a:r>
              <a:rPr lang="en-US" dirty="0" smtClean="0"/>
              <a:t>Cleaning</a:t>
            </a:r>
          </a:p>
          <a:p>
            <a:pPr lvl="2"/>
            <a:r>
              <a:rPr lang="en-US" dirty="0" smtClean="0"/>
              <a:t>Exam</a:t>
            </a:r>
          </a:p>
          <a:p>
            <a:pPr marL="0" indent="0">
              <a:buNone/>
            </a:pPr>
            <a:r>
              <a:rPr lang="en-US" sz="1600" dirty="0" smtClean="0"/>
              <a:t>**X-rays </a:t>
            </a:r>
            <a:r>
              <a:rPr lang="en-US" sz="1600" dirty="0"/>
              <a:t>are safe for you and </a:t>
            </a:r>
            <a:r>
              <a:rPr lang="en-US" sz="1600" dirty="0" smtClean="0"/>
              <a:t>baby during all stages of pregnancy**</a:t>
            </a:r>
            <a:endParaRPr lang="en-US" sz="1600" dirty="0"/>
          </a:p>
          <a:p>
            <a:pPr lvl="2"/>
            <a:endParaRPr lang="en-US" dirty="0" smtClean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628900" cy="35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Good Oral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4" y="1600200"/>
            <a:ext cx="8149545" cy="3581399"/>
          </a:xfrm>
        </p:spPr>
        <p:txBody>
          <a:bodyPr/>
          <a:lstStyle/>
          <a:p>
            <a:r>
              <a:rPr lang="en-US" dirty="0" smtClean="0"/>
              <a:t>Brush two times a day with fluoridated toothpaste</a:t>
            </a:r>
          </a:p>
          <a:p>
            <a:pPr lvl="1"/>
            <a:r>
              <a:rPr lang="en-US" dirty="0" smtClean="0"/>
              <a:t>Replace toothbrush every 3-4 months</a:t>
            </a:r>
          </a:p>
          <a:p>
            <a:pPr lvl="1"/>
            <a:r>
              <a:rPr lang="en-US" dirty="0" smtClean="0"/>
              <a:t>Do not share toothbrush</a:t>
            </a:r>
          </a:p>
          <a:p>
            <a:r>
              <a:rPr lang="en-US" dirty="0" smtClean="0"/>
              <a:t>Floss once a day</a:t>
            </a:r>
          </a:p>
          <a:p>
            <a:pPr lvl="1"/>
            <a:r>
              <a:rPr lang="en-US" dirty="0" smtClean="0"/>
              <a:t>Common for gums to bleed with daily flossing while pregnant</a:t>
            </a:r>
          </a:p>
          <a:p>
            <a:r>
              <a:rPr lang="en-US" dirty="0" smtClean="0"/>
              <a:t>Rinse with teaspoon of baking soda in a cup of water after vomiting to reduce acid erosion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3838575" cy="215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for Oral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51" y="1524000"/>
            <a:ext cx="7125112" cy="30393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Eat a healthy variety of foods</a:t>
            </a:r>
          </a:p>
          <a:p>
            <a:pPr>
              <a:lnSpc>
                <a:spcPct val="150000"/>
              </a:lnSpc>
            </a:pPr>
            <a:r>
              <a:rPr lang="en-US" dirty="0"/>
              <a:t>Drink plenty of water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 the amount sugary foods and drinks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Ingest 5-10 grams of Xylitol a day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" y="4572000"/>
            <a:ext cx="2418441" cy="157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329238" cy="1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56" y="4572000"/>
            <a:ext cx="2378544" cy="157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977410" cy="4052888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235</TotalTime>
  <Words>140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Spring</vt:lpstr>
      <vt:lpstr>Oral Health and Pregnancy</vt:lpstr>
      <vt:lpstr>Common Oral Problems</vt:lpstr>
      <vt:lpstr>When Should You Be Treated</vt:lpstr>
      <vt:lpstr>Tips for Good Oral Hygiene</vt:lpstr>
      <vt:lpstr>Nutrition for Oral Health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and Pregnancy</dc:title>
  <dc:creator>Sally Beach</dc:creator>
  <cp:lastModifiedBy>Sally Beach</cp:lastModifiedBy>
  <cp:revision>14</cp:revision>
  <dcterms:created xsi:type="dcterms:W3CDTF">2017-10-16T21:32:58Z</dcterms:created>
  <dcterms:modified xsi:type="dcterms:W3CDTF">2020-07-23T15:37:43Z</dcterms:modified>
</cp:coreProperties>
</file>