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66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5029187" cy="3886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22069" y="530098"/>
            <a:ext cx="2338959" cy="28252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029200" y="0"/>
            <a:ext cx="5029200" cy="3886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351270" y="530098"/>
            <a:ext cx="2338958" cy="28252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886187"/>
            <a:ext cx="5029187" cy="38862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322069" y="4416285"/>
            <a:ext cx="2338959" cy="28252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029200" y="3886187"/>
            <a:ext cx="5029200" cy="38862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351270" y="4416285"/>
            <a:ext cx="2338958" cy="28252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887" y="776060"/>
            <a:ext cx="4024629" cy="118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 algn="ctr">
              <a:lnSpc>
                <a:spcPct val="115399"/>
              </a:lnSpc>
            </a:pPr>
            <a:r>
              <a:rPr sz="1400" spc="-5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5" dirty="0">
                <a:latin typeface="High Tower Text"/>
                <a:cs typeface="High Tower Text"/>
              </a:rPr>
              <a:t>et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x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m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1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t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NA</a:t>
            </a:r>
            <a:r>
              <a:rPr sz="1400" spc="-10" dirty="0">
                <a:latin typeface="High Tower Text"/>
                <a:cs typeface="High Tower Text"/>
              </a:rPr>
              <a:t>R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5" dirty="0">
                <a:latin typeface="High Tower Text"/>
                <a:cs typeface="High Tower Text"/>
              </a:rPr>
              <a:t>De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-5" dirty="0">
                <a:latin typeface="High Tower Text"/>
                <a:cs typeface="High Tower Text"/>
              </a:rPr>
              <a:t>Cl</a:t>
            </a:r>
            <a:r>
              <a:rPr sz="1400" spc="-10" dirty="0">
                <a:latin typeface="High Tower Text"/>
                <a:cs typeface="High Tower Text"/>
              </a:rPr>
              <a:t>i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ic </a:t>
            </a:r>
            <a:r>
              <a:rPr sz="1400" spc="10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ef</a:t>
            </a:r>
            <a:r>
              <a:rPr sz="1400" spc="-10" dirty="0">
                <a:latin typeface="High Tower Text"/>
                <a:cs typeface="High Tower Text"/>
              </a:rPr>
              <a:t>or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dirty="0">
                <a:latin typeface="High Tower Text"/>
                <a:cs typeface="High Tower Text"/>
              </a:rPr>
              <a:t>u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w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w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! </a:t>
            </a:r>
            <a:r>
              <a:rPr sz="1400" spc="-1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ou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l recei</a:t>
            </a:r>
            <a:r>
              <a:rPr sz="1400" spc="-30" dirty="0">
                <a:latin typeface="High Tower Text"/>
                <a:cs typeface="High Tower Text"/>
              </a:rPr>
              <a:t>v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ry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di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5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-1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g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h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es</a:t>
            </a:r>
            <a:r>
              <a:rPr sz="1400" spc="-20" dirty="0">
                <a:latin typeface="High Tower Text"/>
                <a:cs typeface="High Tower Text"/>
              </a:rPr>
              <a:t>s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30" dirty="0">
                <a:latin typeface="High Tower Text"/>
                <a:cs typeface="High Tower Text"/>
              </a:rPr>
              <a:t>a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y </a:t>
            </a:r>
            <a:r>
              <a:rPr sz="1400" spc="-15" dirty="0">
                <a:latin typeface="High Tower Text"/>
                <a:cs typeface="High Tower Text"/>
              </a:rPr>
              <a:t>su</a:t>
            </a:r>
            <a:r>
              <a:rPr sz="1400" spc="5" dirty="0">
                <a:latin typeface="High Tower Text"/>
                <a:cs typeface="High Tower Text"/>
              </a:rPr>
              <a:t>pp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s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 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nf</a:t>
            </a:r>
            <a:r>
              <a:rPr sz="1400" dirty="0">
                <a:latin typeface="High Tower Text"/>
                <a:cs typeface="High Tower Text"/>
              </a:rPr>
              <a:t>o</a:t>
            </a:r>
            <a:r>
              <a:rPr sz="1400" spc="10" dirty="0">
                <a:latin typeface="High Tower Text"/>
                <a:cs typeface="High Tower Text"/>
              </a:rPr>
              <a:t>r</a:t>
            </a:r>
            <a:r>
              <a:rPr sz="1400" spc="-15" dirty="0">
                <a:latin typeface="High Tower Text"/>
                <a:cs typeface="High Tower Text"/>
              </a:rPr>
              <a:t>m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10" dirty="0">
                <a:latin typeface="High Tower Text"/>
                <a:cs typeface="High Tower Text"/>
              </a:rPr>
              <a:t> f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k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re 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f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spc="-20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by’s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eet</a:t>
            </a:r>
            <a:r>
              <a:rPr sz="1400" spc="-10" dirty="0">
                <a:latin typeface="High Tower Text"/>
                <a:cs typeface="High Tower Text"/>
              </a:rPr>
              <a:t>h</a:t>
            </a:r>
            <a:r>
              <a:rPr sz="1400" dirty="0">
                <a:latin typeface="High Tower Text"/>
                <a:cs typeface="High Tower Text"/>
              </a:rPr>
              <a:t>.</a:t>
            </a:r>
            <a:endParaRPr sz="1400">
              <a:latin typeface="High Tower Text"/>
              <a:cs typeface="High Tower Tex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4080" y="2554196"/>
            <a:ext cx="3239135" cy="746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15500"/>
              </a:lnSpc>
            </a:pP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5" dirty="0">
                <a:latin typeface="High Tower Text"/>
                <a:cs typeface="High Tower Text"/>
              </a:rPr>
              <a:t>a</a:t>
            </a:r>
            <a:r>
              <a:rPr sz="1100" spc="-1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5" dirty="0">
                <a:latin typeface="High Tower Text"/>
                <a:cs typeface="High Tower Text"/>
              </a:rPr>
              <a:t>AR</a:t>
            </a:r>
            <a:r>
              <a:rPr sz="110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 Dent</a:t>
            </a:r>
            <a:r>
              <a:rPr sz="1100" spc="-10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15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i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10" dirty="0">
                <a:latin typeface="High Tower Text"/>
                <a:cs typeface="High Tower Text"/>
              </a:rPr>
              <a:t>i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t</a:t>
            </a:r>
            <a:r>
              <a:rPr sz="1100" dirty="0">
                <a:latin typeface="High Tower Text"/>
                <a:cs typeface="High Tower Text"/>
              </a:rPr>
              <a:t>o</a:t>
            </a:r>
            <a:r>
              <a:rPr sz="1100" spc="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</a:t>
            </a:r>
            <a:r>
              <a:rPr sz="1100" spc="-10" dirty="0">
                <a:latin typeface="High Tower Text"/>
                <a:cs typeface="High Tower Text"/>
              </a:rPr>
              <a:t>c</a:t>
            </a:r>
            <a:r>
              <a:rPr sz="1100" dirty="0">
                <a:latin typeface="High Tower Text"/>
                <a:cs typeface="High Tower Text"/>
              </a:rPr>
              <a:t>h</a:t>
            </a:r>
            <a:r>
              <a:rPr sz="1100" spc="-15" dirty="0">
                <a:latin typeface="High Tower Text"/>
                <a:cs typeface="High Tower Text"/>
              </a:rPr>
              <a:t>e</a:t>
            </a:r>
            <a:r>
              <a:rPr sz="1100" dirty="0">
                <a:latin typeface="High Tower Text"/>
                <a:cs typeface="High Tower Text"/>
              </a:rPr>
              <a:t>du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e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n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spc="5" dirty="0">
                <a:latin typeface="High Tower Text"/>
                <a:cs typeface="High Tower Text"/>
              </a:rPr>
              <a:t>pp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spc="-10" dirty="0">
                <a:latin typeface="High Tower Text"/>
                <a:cs typeface="High Tower Text"/>
              </a:rPr>
              <a:t>in</a:t>
            </a:r>
            <a:r>
              <a:rPr sz="1100" dirty="0">
                <a:latin typeface="High Tower Text"/>
                <a:cs typeface="High Tower Text"/>
              </a:rPr>
              <a:t>t</a:t>
            </a:r>
            <a:r>
              <a:rPr sz="1100" spc="-35" dirty="0">
                <a:latin typeface="High Tower Text"/>
                <a:cs typeface="High Tower Text"/>
              </a:rPr>
              <a:t>m</a:t>
            </a:r>
            <a:r>
              <a:rPr sz="1100" spc="10" dirty="0">
                <a:latin typeface="High Tower Text"/>
                <a:cs typeface="High Tower Text"/>
              </a:rPr>
              <a:t>e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t: 97</a:t>
            </a:r>
            <a:r>
              <a:rPr sz="1100" spc="-5" dirty="0">
                <a:latin typeface="High Tower Text"/>
                <a:cs typeface="High Tower Text"/>
              </a:rPr>
              <a:t>1</a:t>
            </a:r>
            <a:r>
              <a:rPr sz="1100" dirty="0">
                <a:latin typeface="High Tower Text"/>
                <a:cs typeface="High Tower Text"/>
              </a:rPr>
              <a:t>-3</a:t>
            </a:r>
            <a:r>
              <a:rPr sz="1100" spc="-15" dirty="0">
                <a:latin typeface="High Tower Text"/>
                <a:cs typeface="High Tower Text"/>
              </a:rPr>
              <a:t>4</a:t>
            </a:r>
            <a:r>
              <a:rPr sz="1100" spc="5" dirty="0">
                <a:latin typeface="High Tower Text"/>
                <a:cs typeface="High Tower Text"/>
              </a:rPr>
              <a:t>7</a:t>
            </a:r>
            <a:r>
              <a:rPr sz="1100" spc="-15" dirty="0">
                <a:latin typeface="High Tower Text"/>
                <a:cs typeface="High Tower Text"/>
              </a:rPr>
              <a:t>-</a:t>
            </a:r>
            <a:r>
              <a:rPr sz="1100" dirty="0">
                <a:latin typeface="High Tower Text"/>
                <a:cs typeface="High Tower Text"/>
              </a:rPr>
              <a:t>3009</a:t>
            </a:r>
          </a:p>
          <a:p>
            <a:pPr marL="907415" marR="897890" algn="ctr">
              <a:lnSpc>
                <a:spcPct val="115500"/>
              </a:lnSpc>
            </a:pPr>
            <a:r>
              <a:rPr sz="1100" spc="-5" dirty="0">
                <a:latin typeface="High Tower Text"/>
                <a:cs typeface="High Tower Text"/>
              </a:rPr>
              <a:t>12</a:t>
            </a:r>
            <a:r>
              <a:rPr sz="1100" dirty="0">
                <a:latin typeface="High Tower Text"/>
                <a:cs typeface="High Tower Text"/>
              </a:rPr>
              <a:t>750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SE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St</a:t>
            </a:r>
            <a:r>
              <a:rPr sz="1100" spc="-2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r</a:t>
            </a:r>
            <a:r>
              <a:rPr sz="1100" dirty="0">
                <a:latin typeface="High Tower Text"/>
                <a:cs typeface="High Tower Text"/>
              </a:rPr>
              <a:t>k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5" dirty="0">
                <a:latin typeface="High Tower Text"/>
                <a:cs typeface="High Tower Text"/>
              </a:rPr>
              <a:t>S</a:t>
            </a:r>
            <a:r>
              <a:rPr sz="1100" dirty="0">
                <a:latin typeface="High Tower Text"/>
                <a:cs typeface="High Tower Text"/>
              </a:rPr>
              <a:t>t </a:t>
            </a:r>
            <a:r>
              <a:rPr sz="1100" spc="5" dirty="0">
                <a:latin typeface="High Tower Text"/>
                <a:cs typeface="High Tower Text"/>
              </a:rPr>
              <a:t>B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dg E </a:t>
            </a:r>
            <a:r>
              <a:rPr sz="1100" spc="-5" dirty="0">
                <a:latin typeface="High Tower Text"/>
                <a:cs typeface="High Tower Text"/>
              </a:rPr>
              <a:t>P</a:t>
            </a:r>
            <a:r>
              <a:rPr sz="1100" spc="15" dirty="0">
                <a:latin typeface="High Tower Text"/>
                <a:cs typeface="High Tower Text"/>
              </a:rPr>
              <a:t>o</a:t>
            </a:r>
            <a:r>
              <a:rPr sz="1100" spc="-20" dirty="0">
                <a:latin typeface="High Tower Text"/>
                <a:cs typeface="High Tower Text"/>
              </a:rPr>
              <a:t>r</a:t>
            </a:r>
            <a:r>
              <a:rPr sz="1100" spc="10" dirty="0">
                <a:latin typeface="High Tower Text"/>
                <a:cs typeface="High Tower Text"/>
              </a:rPr>
              <a:t>t</a:t>
            </a:r>
            <a:r>
              <a:rPr sz="1100" spc="-15" dirty="0">
                <a:latin typeface="High Tower Text"/>
                <a:cs typeface="High Tower Text"/>
              </a:rPr>
              <a:t>la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d, 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dirty="0">
                <a:latin typeface="High Tower Text"/>
                <a:cs typeface="High Tower Text"/>
              </a:rPr>
              <a:t>R</a:t>
            </a:r>
            <a:r>
              <a:rPr sz="1100" spc="-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9</a:t>
            </a:r>
            <a:r>
              <a:rPr sz="1100" dirty="0">
                <a:latin typeface="High Tower Text"/>
                <a:cs typeface="High Tower Text"/>
              </a:rPr>
              <a:t>7</a:t>
            </a:r>
            <a:r>
              <a:rPr sz="1100" spc="-10" dirty="0">
                <a:latin typeface="High Tower Text"/>
                <a:cs typeface="High Tower Text"/>
              </a:rPr>
              <a:t>23</a:t>
            </a:r>
            <a:r>
              <a:rPr sz="1100" dirty="0">
                <a:latin typeface="High Tower Text"/>
                <a:cs typeface="High Tower Text"/>
              </a:rPr>
              <a:t>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30977" y="776060"/>
            <a:ext cx="4024629" cy="118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2540" algn="ctr">
              <a:lnSpc>
                <a:spcPct val="115399"/>
              </a:lnSpc>
            </a:pPr>
            <a:r>
              <a:rPr sz="1400" spc="-5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5" dirty="0">
                <a:latin typeface="High Tower Text"/>
                <a:cs typeface="High Tower Text"/>
              </a:rPr>
              <a:t>et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x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m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1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t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NA</a:t>
            </a:r>
            <a:r>
              <a:rPr sz="1400" spc="-10" dirty="0">
                <a:latin typeface="High Tower Text"/>
                <a:cs typeface="High Tower Text"/>
              </a:rPr>
              <a:t>R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5" dirty="0">
                <a:latin typeface="High Tower Text"/>
                <a:cs typeface="High Tower Text"/>
              </a:rPr>
              <a:t>De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-5" dirty="0">
                <a:latin typeface="High Tower Text"/>
                <a:cs typeface="High Tower Text"/>
              </a:rPr>
              <a:t>Cl</a:t>
            </a:r>
            <a:r>
              <a:rPr sz="1400" spc="-10" dirty="0">
                <a:latin typeface="High Tower Text"/>
                <a:cs typeface="High Tower Text"/>
              </a:rPr>
              <a:t>i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ic </a:t>
            </a:r>
            <a:r>
              <a:rPr sz="1400" spc="10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ef</a:t>
            </a:r>
            <a:r>
              <a:rPr sz="1400" spc="-10" dirty="0">
                <a:latin typeface="High Tower Text"/>
                <a:cs typeface="High Tower Text"/>
              </a:rPr>
              <a:t>or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dirty="0">
                <a:latin typeface="High Tower Text"/>
                <a:cs typeface="High Tower Text"/>
              </a:rPr>
              <a:t>u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w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w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! </a:t>
            </a:r>
            <a:r>
              <a:rPr sz="1400" spc="-1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ou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l recei</a:t>
            </a:r>
            <a:r>
              <a:rPr sz="1400" spc="-30" dirty="0">
                <a:latin typeface="High Tower Text"/>
                <a:cs typeface="High Tower Text"/>
              </a:rPr>
              <a:t>v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ry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di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5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-1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g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h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es</a:t>
            </a:r>
            <a:r>
              <a:rPr sz="1400" spc="-20" dirty="0">
                <a:latin typeface="High Tower Text"/>
                <a:cs typeface="High Tower Text"/>
              </a:rPr>
              <a:t>s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30" dirty="0">
                <a:latin typeface="High Tower Text"/>
                <a:cs typeface="High Tower Text"/>
              </a:rPr>
              <a:t>a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y </a:t>
            </a:r>
            <a:r>
              <a:rPr sz="1400" spc="-15" dirty="0">
                <a:latin typeface="High Tower Text"/>
                <a:cs typeface="High Tower Text"/>
              </a:rPr>
              <a:t>su</a:t>
            </a:r>
            <a:r>
              <a:rPr sz="1400" spc="5" dirty="0">
                <a:latin typeface="High Tower Text"/>
                <a:cs typeface="High Tower Text"/>
              </a:rPr>
              <a:t>pp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s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 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nf</a:t>
            </a:r>
            <a:r>
              <a:rPr sz="1400" dirty="0">
                <a:latin typeface="High Tower Text"/>
                <a:cs typeface="High Tower Text"/>
              </a:rPr>
              <a:t>o</a:t>
            </a:r>
            <a:r>
              <a:rPr sz="1400" spc="10" dirty="0">
                <a:latin typeface="High Tower Text"/>
                <a:cs typeface="High Tower Text"/>
              </a:rPr>
              <a:t>r</a:t>
            </a:r>
            <a:r>
              <a:rPr sz="1400" spc="-15" dirty="0">
                <a:latin typeface="High Tower Text"/>
                <a:cs typeface="High Tower Text"/>
              </a:rPr>
              <a:t>m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10" dirty="0">
                <a:latin typeface="High Tower Text"/>
                <a:cs typeface="High Tower Text"/>
              </a:rPr>
              <a:t> f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k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re 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f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spc="-20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by’s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eet</a:t>
            </a:r>
            <a:r>
              <a:rPr sz="1400" spc="-10" dirty="0">
                <a:latin typeface="High Tower Text"/>
                <a:cs typeface="High Tower Text"/>
              </a:rPr>
              <a:t>h</a:t>
            </a:r>
            <a:r>
              <a:rPr sz="1400" dirty="0">
                <a:latin typeface="High Tower Text"/>
                <a:cs typeface="High Tower Text"/>
              </a:rPr>
              <a:t>.</a:t>
            </a:r>
            <a:endParaRPr sz="1400">
              <a:latin typeface="High Tower Text"/>
              <a:cs typeface="High Tower Tex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24169" y="2554196"/>
            <a:ext cx="3239135" cy="746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15500"/>
              </a:lnSpc>
            </a:pP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5" dirty="0">
                <a:latin typeface="High Tower Text"/>
                <a:cs typeface="High Tower Text"/>
              </a:rPr>
              <a:t>a</a:t>
            </a:r>
            <a:r>
              <a:rPr sz="1100" spc="-1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5" dirty="0">
                <a:latin typeface="High Tower Text"/>
                <a:cs typeface="High Tower Text"/>
              </a:rPr>
              <a:t>AR</a:t>
            </a:r>
            <a:r>
              <a:rPr sz="110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 Dent</a:t>
            </a:r>
            <a:r>
              <a:rPr sz="1100" spc="-10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15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i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10" dirty="0">
                <a:latin typeface="High Tower Text"/>
                <a:cs typeface="High Tower Text"/>
              </a:rPr>
              <a:t>i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t</a:t>
            </a:r>
            <a:r>
              <a:rPr sz="1100" dirty="0">
                <a:latin typeface="High Tower Text"/>
                <a:cs typeface="High Tower Text"/>
              </a:rPr>
              <a:t>o</a:t>
            </a:r>
            <a:r>
              <a:rPr sz="1100" spc="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</a:t>
            </a:r>
            <a:r>
              <a:rPr sz="1100" spc="-10" dirty="0">
                <a:latin typeface="High Tower Text"/>
                <a:cs typeface="High Tower Text"/>
              </a:rPr>
              <a:t>c</a:t>
            </a:r>
            <a:r>
              <a:rPr sz="1100" dirty="0">
                <a:latin typeface="High Tower Text"/>
                <a:cs typeface="High Tower Text"/>
              </a:rPr>
              <a:t>h</a:t>
            </a:r>
            <a:r>
              <a:rPr sz="1100" spc="-15" dirty="0">
                <a:latin typeface="High Tower Text"/>
                <a:cs typeface="High Tower Text"/>
              </a:rPr>
              <a:t>e</a:t>
            </a:r>
            <a:r>
              <a:rPr sz="1100" dirty="0">
                <a:latin typeface="High Tower Text"/>
                <a:cs typeface="High Tower Text"/>
              </a:rPr>
              <a:t>du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e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n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spc="5" dirty="0">
                <a:latin typeface="High Tower Text"/>
                <a:cs typeface="High Tower Text"/>
              </a:rPr>
              <a:t>pp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spc="-10" dirty="0">
                <a:latin typeface="High Tower Text"/>
                <a:cs typeface="High Tower Text"/>
              </a:rPr>
              <a:t>in</a:t>
            </a:r>
            <a:r>
              <a:rPr sz="1100" dirty="0">
                <a:latin typeface="High Tower Text"/>
                <a:cs typeface="High Tower Text"/>
              </a:rPr>
              <a:t>t</a:t>
            </a:r>
            <a:r>
              <a:rPr sz="1100" spc="-35" dirty="0">
                <a:latin typeface="High Tower Text"/>
                <a:cs typeface="High Tower Text"/>
              </a:rPr>
              <a:t>m</a:t>
            </a:r>
            <a:r>
              <a:rPr sz="1100" spc="10" dirty="0">
                <a:latin typeface="High Tower Text"/>
                <a:cs typeface="High Tower Text"/>
              </a:rPr>
              <a:t>e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t: 97</a:t>
            </a:r>
            <a:r>
              <a:rPr sz="1100" spc="-5" dirty="0">
                <a:latin typeface="High Tower Text"/>
                <a:cs typeface="High Tower Text"/>
              </a:rPr>
              <a:t>1</a:t>
            </a:r>
            <a:r>
              <a:rPr sz="1100" dirty="0">
                <a:latin typeface="High Tower Text"/>
                <a:cs typeface="High Tower Text"/>
              </a:rPr>
              <a:t>-3</a:t>
            </a:r>
            <a:r>
              <a:rPr sz="1100" spc="-15" dirty="0">
                <a:latin typeface="High Tower Text"/>
                <a:cs typeface="High Tower Text"/>
              </a:rPr>
              <a:t>4</a:t>
            </a:r>
            <a:r>
              <a:rPr sz="1100" spc="5" dirty="0">
                <a:latin typeface="High Tower Text"/>
                <a:cs typeface="High Tower Text"/>
              </a:rPr>
              <a:t>7</a:t>
            </a:r>
            <a:r>
              <a:rPr sz="1100" spc="-15" dirty="0">
                <a:latin typeface="High Tower Text"/>
                <a:cs typeface="High Tower Text"/>
              </a:rPr>
              <a:t>-</a:t>
            </a:r>
            <a:r>
              <a:rPr sz="1100" dirty="0">
                <a:latin typeface="High Tower Text"/>
                <a:cs typeface="High Tower Text"/>
              </a:rPr>
              <a:t>3009</a:t>
            </a:r>
            <a:endParaRPr sz="1100">
              <a:latin typeface="High Tower Text"/>
              <a:cs typeface="High Tower Text"/>
            </a:endParaRPr>
          </a:p>
          <a:p>
            <a:pPr marL="906780" marR="898525" algn="ctr">
              <a:lnSpc>
                <a:spcPct val="115500"/>
              </a:lnSpc>
            </a:pPr>
            <a:r>
              <a:rPr sz="1100" spc="-5" dirty="0">
                <a:latin typeface="High Tower Text"/>
                <a:cs typeface="High Tower Text"/>
              </a:rPr>
              <a:t>12</a:t>
            </a:r>
            <a:r>
              <a:rPr sz="1100" dirty="0">
                <a:latin typeface="High Tower Text"/>
                <a:cs typeface="High Tower Text"/>
              </a:rPr>
              <a:t>750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SE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St</a:t>
            </a:r>
            <a:r>
              <a:rPr sz="1100" spc="-2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r</a:t>
            </a:r>
            <a:r>
              <a:rPr sz="1100" dirty="0">
                <a:latin typeface="High Tower Text"/>
                <a:cs typeface="High Tower Text"/>
              </a:rPr>
              <a:t>k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5" dirty="0">
                <a:latin typeface="High Tower Text"/>
                <a:cs typeface="High Tower Text"/>
              </a:rPr>
              <a:t>S</a:t>
            </a:r>
            <a:r>
              <a:rPr sz="1100" dirty="0">
                <a:latin typeface="High Tower Text"/>
                <a:cs typeface="High Tower Text"/>
              </a:rPr>
              <a:t>t </a:t>
            </a:r>
            <a:r>
              <a:rPr sz="1100" spc="5" dirty="0">
                <a:latin typeface="High Tower Text"/>
                <a:cs typeface="High Tower Text"/>
              </a:rPr>
              <a:t>B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dg E </a:t>
            </a:r>
            <a:r>
              <a:rPr sz="1100" spc="-5" dirty="0">
                <a:latin typeface="High Tower Text"/>
                <a:cs typeface="High Tower Text"/>
              </a:rPr>
              <a:t>P</a:t>
            </a:r>
            <a:r>
              <a:rPr sz="1100" spc="15" dirty="0">
                <a:latin typeface="High Tower Text"/>
                <a:cs typeface="High Tower Text"/>
              </a:rPr>
              <a:t>o</a:t>
            </a:r>
            <a:r>
              <a:rPr sz="1100" spc="-20" dirty="0">
                <a:latin typeface="High Tower Text"/>
                <a:cs typeface="High Tower Text"/>
              </a:rPr>
              <a:t>r</a:t>
            </a:r>
            <a:r>
              <a:rPr sz="1100" spc="10" dirty="0">
                <a:latin typeface="High Tower Text"/>
                <a:cs typeface="High Tower Text"/>
              </a:rPr>
              <a:t>t</a:t>
            </a:r>
            <a:r>
              <a:rPr sz="1100" spc="-15" dirty="0">
                <a:latin typeface="High Tower Text"/>
                <a:cs typeface="High Tower Text"/>
              </a:rPr>
              <a:t>la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d, 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dirty="0">
                <a:latin typeface="High Tower Text"/>
                <a:cs typeface="High Tower Text"/>
              </a:rPr>
              <a:t>R</a:t>
            </a:r>
            <a:r>
              <a:rPr sz="1100" spc="-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9</a:t>
            </a:r>
            <a:r>
              <a:rPr sz="1100" dirty="0">
                <a:latin typeface="High Tower Text"/>
                <a:cs typeface="High Tower Text"/>
              </a:rPr>
              <a:t>7</a:t>
            </a:r>
            <a:r>
              <a:rPr sz="1100" spc="-10" dirty="0">
                <a:latin typeface="High Tower Text"/>
                <a:cs typeface="High Tower Text"/>
              </a:rPr>
              <a:t>23</a:t>
            </a:r>
            <a:r>
              <a:rPr sz="1100" dirty="0">
                <a:latin typeface="High Tower Text"/>
                <a:cs typeface="High Tower Text"/>
              </a:rPr>
              <a:t>3</a:t>
            </a:r>
            <a:endParaRPr sz="1100">
              <a:latin typeface="High Tower Text"/>
              <a:cs typeface="High Tower Tex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0887" y="4662895"/>
            <a:ext cx="4024629" cy="118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 algn="ctr">
              <a:lnSpc>
                <a:spcPct val="115399"/>
              </a:lnSpc>
            </a:pPr>
            <a:r>
              <a:rPr sz="1400" spc="-5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5" dirty="0">
                <a:latin typeface="High Tower Text"/>
                <a:cs typeface="High Tower Text"/>
              </a:rPr>
              <a:t>et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x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m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1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t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NA</a:t>
            </a:r>
            <a:r>
              <a:rPr sz="1400" spc="-10" dirty="0">
                <a:latin typeface="High Tower Text"/>
                <a:cs typeface="High Tower Text"/>
              </a:rPr>
              <a:t>R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5" dirty="0">
                <a:latin typeface="High Tower Text"/>
                <a:cs typeface="High Tower Text"/>
              </a:rPr>
              <a:t>De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-5" dirty="0">
                <a:latin typeface="High Tower Text"/>
                <a:cs typeface="High Tower Text"/>
              </a:rPr>
              <a:t>Cl</a:t>
            </a:r>
            <a:r>
              <a:rPr sz="1400" spc="-10" dirty="0">
                <a:latin typeface="High Tower Text"/>
                <a:cs typeface="High Tower Text"/>
              </a:rPr>
              <a:t>i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ic </a:t>
            </a:r>
            <a:r>
              <a:rPr sz="1400" spc="10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ef</a:t>
            </a:r>
            <a:r>
              <a:rPr sz="1400" spc="-10" dirty="0">
                <a:latin typeface="High Tower Text"/>
                <a:cs typeface="High Tower Text"/>
              </a:rPr>
              <a:t>or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dirty="0">
                <a:latin typeface="High Tower Text"/>
                <a:cs typeface="High Tower Text"/>
              </a:rPr>
              <a:t>u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w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w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! </a:t>
            </a:r>
            <a:r>
              <a:rPr sz="1400" spc="-1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ou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l recei</a:t>
            </a:r>
            <a:r>
              <a:rPr sz="1400" spc="-30" dirty="0">
                <a:latin typeface="High Tower Text"/>
                <a:cs typeface="High Tower Text"/>
              </a:rPr>
              <a:t>v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ry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di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5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-1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g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h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es</a:t>
            </a:r>
            <a:r>
              <a:rPr sz="1400" spc="-20" dirty="0">
                <a:latin typeface="High Tower Text"/>
                <a:cs typeface="High Tower Text"/>
              </a:rPr>
              <a:t>s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30" dirty="0">
                <a:latin typeface="High Tower Text"/>
                <a:cs typeface="High Tower Text"/>
              </a:rPr>
              <a:t>a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y </a:t>
            </a:r>
            <a:r>
              <a:rPr sz="1400" spc="-15" dirty="0">
                <a:latin typeface="High Tower Text"/>
                <a:cs typeface="High Tower Text"/>
              </a:rPr>
              <a:t>su</a:t>
            </a:r>
            <a:r>
              <a:rPr sz="1400" spc="5" dirty="0">
                <a:latin typeface="High Tower Text"/>
                <a:cs typeface="High Tower Text"/>
              </a:rPr>
              <a:t>pp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s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 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nf</a:t>
            </a:r>
            <a:r>
              <a:rPr sz="1400" dirty="0">
                <a:latin typeface="High Tower Text"/>
                <a:cs typeface="High Tower Text"/>
              </a:rPr>
              <a:t>o</a:t>
            </a:r>
            <a:r>
              <a:rPr sz="1400" spc="10" dirty="0">
                <a:latin typeface="High Tower Text"/>
                <a:cs typeface="High Tower Text"/>
              </a:rPr>
              <a:t>r</a:t>
            </a:r>
            <a:r>
              <a:rPr sz="1400" spc="-15" dirty="0">
                <a:latin typeface="High Tower Text"/>
                <a:cs typeface="High Tower Text"/>
              </a:rPr>
              <a:t>m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10" dirty="0">
                <a:latin typeface="High Tower Text"/>
                <a:cs typeface="High Tower Text"/>
              </a:rPr>
              <a:t> f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k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re 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f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spc="-20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by’s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eet</a:t>
            </a:r>
            <a:r>
              <a:rPr sz="1400" spc="-10" dirty="0">
                <a:latin typeface="High Tower Text"/>
                <a:cs typeface="High Tower Text"/>
              </a:rPr>
              <a:t>h</a:t>
            </a:r>
            <a:r>
              <a:rPr sz="1400" dirty="0">
                <a:latin typeface="High Tower Text"/>
                <a:cs typeface="High Tower Text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4080" y="6440980"/>
            <a:ext cx="3239135" cy="746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15500"/>
              </a:lnSpc>
            </a:pP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5" dirty="0">
                <a:latin typeface="High Tower Text"/>
                <a:cs typeface="High Tower Text"/>
              </a:rPr>
              <a:t>a</a:t>
            </a:r>
            <a:r>
              <a:rPr sz="1100" spc="-1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5" dirty="0">
                <a:latin typeface="High Tower Text"/>
                <a:cs typeface="High Tower Text"/>
              </a:rPr>
              <a:t>AR</a:t>
            </a:r>
            <a:r>
              <a:rPr sz="110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 Dent</a:t>
            </a:r>
            <a:r>
              <a:rPr sz="1100" spc="-10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15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i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10" dirty="0">
                <a:latin typeface="High Tower Text"/>
                <a:cs typeface="High Tower Text"/>
              </a:rPr>
              <a:t>i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t</a:t>
            </a:r>
            <a:r>
              <a:rPr sz="1100" dirty="0">
                <a:latin typeface="High Tower Text"/>
                <a:cs typeface="High Tower Text"/>
              </a:rPr>
              <a:t>o</a:t>
            </a:r>
            <a:r>
              <a:rPr sz="1100" spc="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</a:t>
            </a:r>
            <a:r>
              <a:rPr sz="1100" spc="-10" dirty="0">
                <a:latin typeface="High Tower Text"/>
                <a:cs typeface="High Tower Text"/>
              </a:rPr>
              <a:t>c</a:t>
            </a:r>
            <a:r>
              <a:rPr sz="1100" dirty="0">
                <a:latin typeface="High Tower Text"/>
                <a:cs typeface="High Tower Text"/>
              </a:rPr>
              <a:t>h</a:t>
            </a:r>
            <a:r>
              <a:rPr sz="1100" spc="-15" dirty="0">
                <a:latin typeface="High Tower Text"/>
                <a:cs typeface="High Tower Text"/>
              </a:rPr>
              <a:t>e</a:t>
            </a:r>
            <a:r>
              <a:rPr sz="1100" dirty="0">
                <a:latin typeface="High Tower Text"/>
                <a:cs typeface="High Tower Text"/>
              </a:rPr>
              <a:t>du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e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n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spc="5" dirty="0">
                <a:latin typeface="High Tower Text"/>
                <a:cs typeface="High Tower Text"/>
              </a:rPr>
              <a:t>pp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spc="-10" dirty="0">
                <a:latin typeface="High Tower Text"/>
                <a:cs typeface="High Tower Text"/>
              </a:rPr>
              <a:t>in</a:t>
            </a:r>
            <a:r>
              <a:rPr sz="1100" dirty="0">
                <a:latin typeface="High Tower Text"/>
                <a:cs typeface="High Tower Text"/>
              </a:rPr>
              <a:t>t</a:t>
            </a:r>
            <a:r>
              <a:rPr sz="1100" spc="-35" dirty="0">
                <a:latin typeface="High Tower Text"/>
                <a:cs typeface="High Tower Text"/>
              </a:rPr>
              <a:t>m</a:t>
            </a:r>
            <a:r>
              <a:rPr sz="1100" spc="10" dirty="0">
                <a:latin typeface="High Tower Text"/>
                <a:cs typeface="High Tower Text"/>
              </a:rPr>
              <a:t>e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t: 97</a:t>
            </a:r>
            <a:r>
              <a:rPr sz="1100" spc="-5" dirty="0">
                <a:latin typeface="High Tower Text"/>
                <a:cs typeface="High Tower Text"/>
              </a:rPr>
              <a:t>1</a:t>
            </a:r>
            <a:r>
              <a:rPr sz="1100" dirty="0">
                <a:latin typeface="High Tower Text"/>
                <a:cs typeface="High Tower Text"/>
              </a:rPr>
              <a:t>-3</a:t>
            </a:r>
            <a:r>
              <a:rPr sz="1100" spc="-15" dirty="0">
                <a:latin typeface="High Tower Text"/>
                <a:cs typeface="High Tower Text"/>
              </a:rPr>
              <a:t>4</a:t>
            </a:r>
            <a:r>
              <a:rPr sz="1100" spc="5" dirty="0">
                <a:latin typeface="High Tower Text"/>
                <a:cs typeface="High Tower Text"/>
              </a:rPr>
              <a:t>7</a:t>
            </a:r>
            <a:r>
              <a:rPr sz="1100" spc="-15" dirty="0">
                <a:latin typeface="High Tower Text"/>
                <a:cs typeface="High Tower Text"/>
              </a:rPr>
              <a:t>-</a:t>
            </a:r>
            <a:r>
              <a:rPr sz="1100" dirty="0">
                <a:latin typeface="High Tower Text"/>
                <a:cs typeface="High Tower Text"/>
              </a:rPr>
              <a:t>3009</a:t>
            </a:r>
            <a:endParaRPr sz="1100">
              <a:latin typeface="High Tower Text"/>
              <a:cs typeface="High Tower Text"/>
            </a:endParaRPr>
          </a:p>
          <a:p>
            <a:pPr marL="907415" marR="897890" algn="ctr">
              <a:lnSpc>
                <a:spcPct val="115500"/>
              </a:lnSpc>
            </a:pPr>
            <a:r>
              <a:rPr sz="1100" spc="-5" dirty="0">
                <a:latin typeface="High Tower Text"/>
                <a:cs typeface="High Tower Text"/>
              </a:rPr>
              <a:t>12</a:t>
            </a:r>
            <a:r>
              <a:rPr sz="1100" dirty="0">
                <a:latin typeface="High Tower Text"/>
                <a:cs typeface="High Tower Text"/>
              </a:rPr>
              <a:t>750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SE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St</a:t>
            </a:r>
            <a:r>
              <a:rPr sz="1100" spc="-2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r</a:t>
            </a:r>
            <a:r>
              <a:rPr sz="1100" dirty="0">
                <a:latin typeface="High Tower Text"/>
                <a:cs typeface="High Tower Text"/>
              </a:rPr>
              <a:t>k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5" dirty="0">
                <a:latin typeface="High Tower Text"/>
                <a:cs typeface="High Tower Text"/>
              </a:rPr>
              <a:t>S</a:t>
            </a:r>
            <a:r>
              <a:rPr sz="1100" dirty="0">
                <a:latin typeface="High Tower Text"/>
                <a:cs typeface="High Tower Text"/>
              </a:rPr>
              <a:t>t </a:t>
            </a:r>
            <a:r>
              <a:rPr sz="1100" spc="5" dirty="0">
                <a:latin typeface="High Tower Text"/>
                <a:cs typeface="High Tower Text"/>
              </a:rPr>
              <a:t>B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dg E </a:t>
            </a:r>
            <a:r>
              <a:rPr sz="1100" spc="-5" dirty="0">
                <a:latin typeface="High Tower Text"/>
                <a:cs typeface="High Tower Text"/>
              </a:rPr>
              <a:t>P</a:t>
            </a:r>
            <a:r>
              <a:rPr sz="1100" spc="15" dirty="0">
                <a:latin typeface="High Tower Text"/>
                <a:cs typeface="High Tower Text"/>
              </a:rPr>
              <a:t>o</a:t>
            </a:r>
            <a:r>
              <a:rPr sz="1100" spc="-20" dirty="0">
                <a:latin typeface="High Tower Text"/>
                <a:cs typeface="High Tower Text"/>
              </a:rPr>
              <a:t>r</a:t>
            </a:r>
            <a:r>
              <a:rPr sz="1100" spc="10" dirty="0">
                <a:latin typeface="High Tower Text"/>
                <a:cs typeface="High Tower Text"/>
              </a:rPr>
              <a:t>t</a:t>
            </a:r>
            <a:r>
              <a:rPr sz="1100" spc="-15" dirty="0">
                <a:latin typeface="High Tower Text"/>
                <a:cs typeface="High Tower Text"/>
              </a:rPr>
              <a:t>la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d, 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dirty="0">
                <a:latin typeface="High Tower Text"/>
                <a:cs typeface="High Tower Text"/>
              </a:rPr>
              <a:t>R</a:t>
            </a:r>
            <a:r>
              <a:rPr sz="1100" spc="-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9</a:t>
            </a:r>
            <a:r>
              <a:rPr sz="1100" dirty="0">
                <a:latin typeface="High Tower Text"/>
                <a:cs typeface="High Tower Text"/>
              </a:rPr>
              <a:t>7</a:t>
            </a:r>
            <a:r>
              <a:rPr sz="1100" spc="-10" dirty="0">
                <a:latin typeface="High Tower Text"/>
                <a:cs typeface="High Tower Text"/>
              </a:rPr>
              <a:t>23</a:t>
            </a:r>
            <a:r>
              <a:rPr sz="1100" dirty="0">
                <a:latin typeface="High Tower Text"/>
                <a:cs typeface="High Tower Text"/>
              </a:rPr>
              <a:t>3</a:t>
            </a:r>
            <a:endParaRPr sz="1100">
              <a:latin typeface="High Tower Text"/>
              <a:cs typeface="High Tower Tex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30977" y="4662895"/>
            <a:ext cx="4024629" cy="118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2540" algn="ctr">
              <a:lnSpc>
                <a:spcPct val="115399"/>
              </a:lnSpc>
            </a:pPr>
            <a:r>
              <a:rPr sz="1400" spc="-5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5" dirty="0">
                <a:latin typeface="High Tower Text"/>
                <a:cs typeface="High Tower Text"/>
              </a:rPr>
              <a:t>et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5" dirty="0">
                <a:latin typeface="High Tower Text"/>
                <a:cs typeface="High Tower Text"/>
              </a:rPr>
              <a:t>x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m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1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t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NA</a:t>
            </a:r>
            <a:r>
              <a:rPr sz="1400" spc="-10" dirty="0">
                <a:latin typeface="High Tower Text"/>
                <a:cs typeface="High Tower Text"/>
              </a:rPr>
              <a:t>R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spc="-5" dirty="0">
                <a:latin typeface="High Tower Text"/>
                <a:cs typeface="High Tower Text"/>
              </a:rPr>
              <a:t>De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-5" dirty="0">
                <a:latin typeface="High Tower Text"/>
                <a:cs typeface="High Tower Text"/>
              </a:rPr>
              <a:t>Cl</a:t>
            </a:r>
            <a:r>
              <a:rPr sz="1400" spc="-10" dirty="0">
                <a:latin typeface="High Tower Text"/>
                <a:cs typeface="High Tower Text"/>
              </a:rPr>
              <a:t>i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ic </a:t>
            </a:r>
            <a:r>
              <a:rPr sz="1400" spc="10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ef</a:t>
            </a:r>
            <a:r>
              <a:rPr sz="1400" spc="-10" dirty="0">
                <a:latin typeface="High Tower Text"/>
                <a:cs typeface="High Tower Text"/>
              </a:rPr>
              <a:t>or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dirty="0">
                <a:latin typeface="High Tower Text"/>
                <a:cs typeface="High Tower Text"/>
              </a:rPr>
              <a:t>u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w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dirty="0">
                <a:latin typeface="High Tower Text"/>
                <a:cs typeface="High Tower Text"/>
              </a:rPr>
              <a:t>e 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w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</a:t>
            </a:r>
            <a:r>
              <a:rPr sz="1400" spc="-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! </a:t>
            </a:r>
            <a:r>
              <a:rPr sz="1400" spc="-15" dirty="0">
                <a:latin typeface="High Tower Text"/>
                <a:cs typeface="High Tower Text"/>
              </a:rPr>
              <a:t>Y</a:t>
            </a:r>
            <a:r>
              <a:rPr sz="1400" dirty="0">
                <a:latin typeface="High Tower Text"/>
                <a:cs typeface="High Tower Text"/>
              </a:rPr>
              <a:t>ou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l</a:t>
            </a:r>
            <a:r>
              <a:rPr sz="1400" dirty="0">
                <a:latin typeface="High Tower Text"/>
                <a:cs typeface="High Tower Text"/>
              </a:rPr>
              <a:t>l recei</a:t>
            </a:r>
            <a:r>
              <a:rPr sz="1400" spc="-30" dirty="0">
                <a:latin typeface="High Tower Text"/>
                <a:cs typeface="High Tower Text"/>
              </a:rPr>
              <a:t>v</a:t>
            </a:r>
            <a:r>
              <a:rPr sz="1400" dirty="0">
                <a:latin typeface="High Tower Text"/>
                <a:cs typeface="High Tower Text"/>
              </a:rPr>
              <a:t>e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a</a:t>
            </a:r>
            <a:r>
              <a:rPr sz="1400" spc="-2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5" dirty="0">
                <a:latin typeface="High Tower Text"/>
                <a:cs typeface="High Tower Text"/>
              </a:rPr>
              <a:t>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5" dirty="0">
                <a:latin typeface="High Tower Text"/>
                <a:cs typeface="High Tower Text"/>
              </a:rPr>
              <a:t>m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ry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di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p</a:t>
            </a:r>
            <a:r>
              <a:rPr sz="1400" spc="-5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r</a:t>
            </a:r>
            <a:r>
              <a:rPr sz="1400" spc="-10" dirty="0">
                <a:latin typeface="High Tower Text"/>
                <a:cs typeface="High Tower Text"/>
              </a:rPr>
              <a:t>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g </a:t>
            </a:r>
            <a:r>
              <a:rPr sz="1400" spc="-10" dirty="0">
                <a:latin typeface="High Tower Text"/>
                <a:cs typeface="High Tower Text"/>
              </a:rPr>
              <a:t>w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h</a:t>
            </a:r>
            <a:r>
              <a:rPr sz="1400" spc="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es</a:t>
            </a:r>
            <a:r>
              <a:rPr sz="1400" spc="-20" dirty="0">
                <a:latin typeface="High Tower Text"/>
                <a:cs typeface="High Tower Text"/>
              </a:rPr>
              <a:t>s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l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30" dirty="0">
                <a:latin typeface="High Tower Text"/>
                <a:cs typeface="High Tower Text"/>
              </a:rPr>
              <a:t>a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dirty="0">
                <a:latin typeface="High Tower Text"/>
                <a:cs typeface="High Tower Text"/>
              </a:rPr>
              <a:t>y </a:t>
            </a:r>
            <a:r>
              <a:rPr sz="1400" spc="-15" dirty="0">
                <a:latin typeface="High Tower Text"/>
                <a:cs typeface="High Tower Text"/>
              </a:rPr>
              <a:t>su</a:t>
            </a:r>
            <a:r>
              <a:rPr sz="1400" spc="5" dirty="0">
                <a:latin typeface="High Tower Text"/>
                <a:cs typeface="High Tower Text"/>
              </a:rPr>
              <a:t>pp</a:t>
            </a:r>
            <a:r>
              <a:rPr sz="1400" spc="-20" dirty="0">
                <a:latin typeface="High Tower Text"/>
                <a:cs typeface="High Tower Text"/>
              </a:rPr>
              <a:t>l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10" dirty="0">
                <a:latin typeface="High Tower Text"/>
                <a:cs typeface="High Tower Text"/>
              </a:rPr>
              <a:t>e</a:t>
            </a:r>
            <a:r>
              <a:rPr sz="1400" dirty="0">
                <a:latin typeface="High Tower Text"/>
                <a:cs typeface="High Tower Text"/>
              </a:rPr>
              <a:t>s</a:t>
            </a:r>
            <a:r>
              <a:rPr sz="1400" spc="-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 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10" dirty="0">
                <a:latin typeface="High Tower Text"/>
                <a:cs typeface="High Tower Text"/>
              </a:rPr>
              <a:t>nf</a:t>
            </a:r>
            <a:r>
              <a:rPr sz="1400" dirty="0">
                <a:latin typeface="High Tower Text"/>
                <a:cs typeface="High Tower Text"/>
              </a:rPr>
              <a:t>o</a:t>
            </a:r>
            <a:r>
              <a:rPr sz="1400" spc="10" dirty="0">
                <a:latin typeface="High Tower Text"/>
                <a:cs typeface="High Tower Text"/>
              </a:rPr>
              <a:t>r</a:t>
            </a:r>
            <a:r>
              <a:rPr sz="1400" spc="-15" dirty="0">
                <a:latin typeface="High Tower Text"/>
                <a:cs typeface="High Tower Text"/>
              </a:rPr>
              <a:t>m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15" dirty="0">
                <a:latin typeface="High Tower Text"/>
                <a:cs typeface="High Tower Text"/>
              </a:rPr>
              <a:t>i</a:t>
            </a:r>
            <a:r>
              <a:rPr sz="1400" spc="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n</a:t>
            </a:r>
            <a:r>
              <a:rPr sz="1400" spc="-10" dirty="0">
                <a:latin typeface="High Tower Text"/>
                <a:cs typeface="High Tower Text"/>
              </a:rPr>
              <a:t> f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5" dirty="0">
                <a:latin typeface="High Tower Text"/>
                <a:cs typeface="High Tower Text"/>
              </a:rPr>
              <a:t>t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spc="5" dirty="0">
                <a:latin typeface="High Tower Text"/>
                <a:cs typeface="High Tower Text"/>
              </a:rPr>
              <a:t>k</a:t>
            </a:r>
            <a:r>
              <a:rPr sz="1400" dirty="0">
                <a:latin typeface="High Tower Text"/>
                <a:cs typeface="High Tower Text"/>
              </a:rPr>
              <a:t>i</a:t>
            </a:r>
            <a:r>
              <a:rPr sz="1400" spc="-20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g</a:t>
            </a:r>
            <a:r>
              <a:rPr sz="1400" spc="10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c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re </a:t>
            </a:r>
            <a:r>
              <a:rPr sz="1400" spc="-5" dirty="0">
                <a:latin typeface="High Tower Text"/>
                <a:cs typeface="High Tower Text"/>
              </a:rPr>
              <a:t>o</a:t>
            </a:r>
            <a:r>
              <a:rPr sz="1400" dirty="0">
                <a:latin typeface="High Tower Text"/>
                <a:cs typeface="High Tower Text"/>
              </a:rPr>
              <a:t>f </a:t>
            </a:r>
            <a:r>
              <a:rPr sz="1400" spc="-5" dirty="0">
                <a:latin typeface="High Tower Text"/>
                <a:cs typeface="High Tower Text"/>
              </a:rPr>
              <a:t>yo</a:t>
            </a:r>
            <a:r>
              <a:rPr sz="1400" spc="-20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-10" dirty="0">
                <a:latin typeface="High Tower Text"/>
                <a:cs typeface="High Tower Text"/>
              </a:rPr>
              <a:t>a</a:t>
            </a:r>
            <a:r>
              <a:rPr sz="1400" spc="-5" dirty="0">
                <a:latin typeface="High Tower Text"/>
                <a:cs typeface="High Tower Text"/>
              </a:rPr>
              <a:t>n</a:t>
            </a:r>
            <a:r>
              <a:rPr sz="1400" dirty="0">
                <a:latin typeface="High Tower Text"/>
                <a:cs typeface="High Tower Text"/>
              </a:rPr>
              <a:t>d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dirty="0">
                <a:latin typeface="High Tower Text"/>
                <a:cs typeface="High Tower Text"/>
              </a:rPr>
              <a:t>y</a:t>
            </a:r>
            <a:r>
              <a:rPr sz="1400" spc="10" dirty="0">
                <a:latin typeface="High Tower Text"/>
                <a:cs typeface="High Tower Text"/>
              </a:rPr>
              <a:t>o</a:t>
            </a:r>
            <a:r>
              <a:rPr sz="1400" spc="-15" dirty="0">
                <a:latin typeface="High Tower Text"/>
                <a:cs typeface="High Tower Text"/>
              </a:rPr>
              <a:t>u</a:t>
            </a:r>
            <a:r>
              <a:rPr sz="1400" dirty="0">
                <a:latin typeface="High Tower Text"/>
                <a:cs typeface="High Tower Text"/>
              </a:rPr>
              <a:t>r </a:t>
            </a:r>
            <a:r>
              <a:rPr sz="1400" spc="15" dirty="0">
                <a:latin typeface="High Tower Text"/>
                <a:cs typeface="High Tower Text"/>
              </a:rPr>
              <a:t>b</a:t>
            </a:r>
            <a:r>
              <a:rPr sz="1400" spc="-20" dirty="0">
                <a:latin typeface="High Tower Text"/>
                <a:cs typeface="High Tower Text"/>
              </a:rPr>
              <a:t>a</a:t>
            </a:r>
            <a:r>
              <a:rPr sz="1400" dirty="0">
                <a:latin typeface="High Tower Text"/>
                <a:cs typeface="High Tower Text"/>
              </a:rPr>
              <a:t>by’s</a:t>
            </a:r>
            <a:r>
              <a:rPr sz="1400" spc="-15" dirty="0">
                <a:latin typeface="High Tower Text"/>
                <a:cs typeface="High Tower Text"/>
              </a:rPr>
              <a:t> </a:t>
            </a:r>
            <a:r>
              <a:rPr sz="1400" spc="-10" dirty="0">
                <a:latin typeface="High Tower Text"/>
                <a:cs typeface="High Tower Text"/>
              </a:rPr>
              <a:t>t</a:t>
            </a:r>
            <a:r>
              <a:rPr sz="1400" dirty="0">
                <a:latin typeface="High Tower Text"/>
                <a:cs typeface="High Tower Text"/>
              </a:rPr>
              <a:t>eet</a:t>
            </a:r>
            <a:r>
              <a:rPr sz="1400" spc="-10" dirty="0">
                <a:latin typeface="High Tower Text"/>
                <a:cs typeface="High Tower Text"/>
              </a:rPr>
              <a:t>h</a:t>
            </a:r>
            <a:r>
              <a:rPr sz="1400" dirty="0">
                <a:latin typeface="High Tower Text"/>
                <a:cs typeface="High Tower Text"/>
              </a:rPr>
              <a:t>.</a:t>
            </a:r>
            <a:endParaRPr sz="1400">
              <a:latin typeface="High Tower Text"/>
              <a:cs typeface="High Tower Tex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24169" y="6440980"/>
            <a:ext cx="3239135" cy="746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15500"/>
              </a:lnSpc>
            </a:pP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5" dirty="0">
                <a:latin typeface="High Tower Text"/>
                <a:cs typeface="High Tower Text"/>
              </a:rPr>
              <a:t>a</a:t>
            </a:r>
            <a:r>
              <a:rPr sz="1100" spc="-1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5" dirty="0">
                <a:latin typeface="High Tower Text"/>
                <a:cs typeface="High Tower Text"/>
              </a:rPr>
              <a:t>AR</a:t>
            </a:r>
            <a:r>
              <a:rPr sz="110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 Dent</a:t>
            </a:r>
            <a:r>
              <a:rPr sz="1100" spc="-10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l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-15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i</a:t>
            </a:r>
            <a:r>
              <a:rPr sz="1100" spc="5" dirty="0">
                <a:latin typeface="High Tower Text"/>
                <a:cs typeface="High Tower Text"/>
              </a:rPr>
              <a:t>n</a:t>
            </a:r>
            <a:r>
              <a:rPr sz="1100" spc="-10" dirty="0">
                <a:latin typeface="High Tower Text"/>
                <a:cs typeface="High Tower Text"/>
              </a:rPr>
              <a:t>i</a:t>
            </a:r>
            <a:r>
              <a:rPr sz="1100" dirty="0">
                <a:latin typeface="High Tower Text"/>
                <a:cs typeface="High Tower Text"/>
              </a:rPr>
              <a:t>c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t</a:t>
            </a:r>
            <a:r>
              <a:rPr sz="1100" dirty="0">
                <a:latin typeface="High Tower Text"/>
                <a:cs typeface="High Tower Text"/>
              </a:rPr>
              <a:t>o</a:t>
            </a:r>
            <a:r>
              <a:rPr sz="1100" spc="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</a:t>
            </a:r>
            <a:r>
              <a:rPr sz="1100" spc="-10" dirty="0">
                <a:latin typeface="High Tower Text"/>
                <a:cs typeface="High Tower Text"/>
              </a:rPr>
              <a:t>c</a:t>
            </a:r>
            <a:r>
              <a:rPr sz="1100" dirty="0">
                <a:latin typeface="High Tower Text"/>
                <a:cs typeface="High Tower Text"/>
              </a:rPr>
              <a:t>h</a:t>
            </a:r>
            <a:r>
              <a:rPr sz="1100" spc="-15" dirty="0">
                <a:latin typeface="High Tower Text"/>
                <a:cs typeface="High Tower Text"/>
              </a:rPr>
              <a:t>e</a:t>
            </a:r>
            <a:r>
              <a:rPr sz="1100" dirty="0">
                <a:latin typeface="High Tower Text"/>
                <a:cs typeface="High Tower Text"/>
              </a:rPr>
              <a:t>du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e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dirty="0">
                <a:latin typeface="High Tower Text"/>
                <a:cs typeface="High Tower Text"/>
              </a:rPr>
              <a:t>n</a:t>
            </a:r>
            <a:r>
              <a:rPr sz="1100" spc="5" dirty="0">
                <a:latin typeface="High Tower Text"/>
                <a:cs typeface="High Tower Text"/>
              </a:rPr>
              <a:t> </a:t>
            </a:r>
            <a:r>
              <a:rPr sz="1100" spc="-15" dirty="0">
                <a:latin typeface="High Tower Text"/>
                <a:cs typeface="High Tower Text"/>
              </a:rPr>
              <a:t>a</a:t>
            </a:r>
            <a:r>
              <a:rPr sz="1100" spc="5" dirty="0">
                <a:latin typeface="High Tower Text"/>
                <a:cs typeface="High Tower Text"/>
              </a:rPr>
              <a:t>pp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spc="-10" dirty="0">
                <a:latin typeface="High Tower Text"/>
                <a:cs typeface="High Tower Text"/>
              </a:rPr>
              <a:t>in</a:t>
            </a:r>
            <a:r>
              <a:rPr sz="1100" dirty="0">
                <a:latin typeface="High Tower Text"/>
                <a:cs typeface="High Tower Text"/>
              </a:rPr>
              <a:t>t</a:t>
            </a:r>
            <a:r>
              <a:rPr sz="1100" spc="-35" dirty="0">
                <a:latin typeface="High Tower Text"/>
                <a:cs typeface="High Tower Text"/>
              </a:rPr>
              <a:t>m</a:t>
            </a:r>
            <a:r>
              <a:rPr sz="1100" spc="10" dirty="0">
                <a:latin typeface="High Tower Text"/>
                <a:cs typeface="High Tower Text"/>
              </a:rPr>
              <a:t>e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t: 97</a:t>
            </a:r>
            <a:r>
              <a:rPr sz="1100" spc="-5" dirty="0">
                <a:latin typeface="High Tower Text"/>
                <a:cs typeface="High Tower Text"/>
              </a:rPr>
              <a:t>1</a:t>
            </a:r>
            <a:r>
              <a:rPr sz="1100" dirty="0">
                <a:latin typeface="High Tower Text"/>
                <a:cs typeface="High Tower Text"/>
              </a:rPr>
              <a:t>-3</a:t>
            </a:r>
            <a:r>
              <a:rPr sz="1100" spc="-15" dirty="0">
                <a:latin typeface="High Tower Text"/>
                <a:cs typeface="High Tower Text"/>
              </a:rPr>
              <a:t>4</a:t>
            </a:r>
            <a:r>
              <a:rPr sz="1100" spc="5" dirty="0">
                <a:latin typeface="High Tower Text"/>
                <a:cs typeface="High Tower Text"/>
              </a:rPr>
              <a:t>7</a:t>
            </a:r>
            <a:r>
              <a:rPr sz="1100" spc="-15" dirty="0">
                <a:latin typeface="High Tower Text"/>
                <a:cs typeface="High Tower Text"/>
              </a:rPr>
              <a:t>-</a:t>
            </a:r>
            <a:r>
              <a:rPr sz="1100" dirty="0">
                <a:latin typeface="High Tower Text"/>
                <a:cs typeface="High Tower Text"/>
              </a:rPr>
              <a:t>3009</a:t>
            </a:r>
            <a:endParaRPr sz="1100">
              <a:latin typeface="High Tower Text"/>
              <a:cs typeface="High Tower Text"/>
            </a:endParaRPr>
          </a:p>
          <a:p>
            <a:pPr marL="906780" marR="898525" algn="ctr">
              <a:lnSpc>
                <a:spcPct val="115500"/>
              </a:lnSpc>
            </a:pPr>
            <a:r>
              <a:rPr sz="1100" spc="-5" dirty="0">
                <a:latin typeface="High Tower Text"/>
                <a:cs typeface="High Tower Text"/>
              </a:rPr>
              <a:t>12</a:t>
            </a:r>
            <a:r>
              <a:rPr sz="1100" dirty="0">
                <a:latin typeface="High Tower Text"/>
                <a:cs typeface="High Tower Text"/>
              </a:rPr>
              <a:t>750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SE</a:t>
            </a:r>
            <a:r>
              <a:rPr sz="1100" spc="-15" dirty="0">
                <a:latin typeface="High Tower Text"/>
                <a:cs typeface="High Tower Text"/>
              </a:rPr>
              <a:t> </a:t>
            </a:r>
            <a:r>
              <a:rPr sz="1100" dirty="0">
                <a:latin typeface="High Tower Text"/>
                <a:cs typeface="High Tower Text"/>
              </a:rPr>
              <a:t>St</a:t>
            </a:r>
            <a:r>
              <a:rPr sz="1100" spc="-20" dirty="0">
                <a:latin typeface="High Tower Text"/>
                <a:cs typeface="High Tower Text"/>
              </a:rPr>
              <a:t>a</a:t>
            </a:r>
            <a:r>
              <a:rPr sz="1100" spc="-5" dirty="0">
                <a:latin typeface="High Tower Text"/>
                <a:cs typeface="High Tower Text"/>
              </a:rPr>
              <a:t>r</a:t>
            </a:r>
            <a:r>
              <a:rPr sz="1100" dirty="0">
                <a:latin typeface="High Tower Text"/>
                <a:cs typeface="High Tower Text"/>
              </a:rPr>
              <a:t>k</a:t>
            </a:r>
            <a:r>
              <a:rPr sz="1100" spc="10" dirty="0">
                <a:latin typeface="High Tower Text"/>
                <a:cs typeface="High Tower Text"/>
              </a:rPr>
              <a:t> </a:t>
            </a:r>
            <a:r>
              <a:rPr sz="1100" spc="-5" dirty="0">
                <a:latin typeface="High Tower Text"/>
                <a:cs typeface="High Tower Text"/>
              </a:rPr>
              <a:t>S</a:t>
            </a:r>
            <a:r>
              <a:rPr sz="1100" dirty="0">
                <a:latin typeface="High Tower Text"/>
                <a:cs typeface="High Tower Text"/>
              </a:rPr>
              <a:t>t </a:t>
            </a:r>
            <a:r>
              <a:rPr sz="1100" spc="5" dirty="0">
                <a:latin typeface="High Tower Text"/>
                <a:cs typeface="High Tower Text"/>
              </a:rPr>
              <a:t>B</a:t>
            </a:r>
            <a:r>
              <a:rPr sz="1100" spc="-30" dirty="0">
                <a:latin typeface="High Tower Text"/>
                <a:cs typeface="High Tower Text"/>
              </a:rPr>
              <a:t>l</a:t>
            </a:r>
            <a:r>
              <a:rPr sz="1100" dirty="0">
                <a:latin typeface="High Tower Text"/>
                <a:cs typeface="High Tower Text"/>
              </a:rPr>
              <a:t>dg E </a:t>
            </a:r>
            <a:r>
              <a:rPr sz="1100" spc="-5" dirty="0">
                <a:latin typeface="High Tower Text"/>
                <a:cs typeface="High Tower Text"/>
              </a:rPr>
              <a:t>P</a:t>
            </a:r>
            <a:r>
              <a:rPr sz="1100" spc="15" dirty="0">
                <a:latin typeface="High Tower Text"/>
                <a:cs typeface="High Tower Text"/>
              </a:rPr>
              <a:t>o</a:t>
            </a:r>
            <a:r>
              <a:rPr sz="1100" spc="-20" dirty="0">
                <a:latin typeface="High Tower Text"/>
                <a:cs typeface="High Tower Text"/>
              </a:rPr>
              <a:t>r</a:t>
            </a:r>
            <a:r>
              <a:rPr sz="1100" spc="10" dirty="0">
                <a:latin typeface="High Tower Text"/>
                <a:cs typeface="High Tower Text"/>
              </a:rPr>
              <a:t>t</a:t>
            </a:r>
            <a:r>
              <a:rPr sz="1100" spc="-15" dirty="0">
                <a:latin typeface="High Tower Text"/>
                <a:cs typeface="High Tower Text"/>
              </a:rPr>
              <a:t>la</a:t>
            </a:r>
            <a:r>
              <a:rPr sz="1100" spc="-10" dirty="0">
                <a:latin typeface="High Tower Text"/>
                <a:cs typeface="High Tower Text"/>
              </a:rPr>
              <a:t>n</a:t>
            </a:r>
            <a:r>
              <a:rPr sz="1100" dirty="0">
                <a:latin typeface="High Tower Text"/>
                <a:cs typeface="High Tower Text"/>
              </a:rPr>
              <a:t>d, </a:t>
            </a:r>
            <a:r>
              <a:rPr sz="1100" spc="10" dirty="0">
                <a:latin typeface="High Tower Text"/>
                <a:cs typeface="High Tower Text"/>
              </a:rPr>
              <a:t>O</a:t>
            </a:r>
            <a:r>
              <a:rPr sz="1100" dirty="0">
                <a:latin typeface="High Tower Text"/>
                <a:cs typeface="High Tower Text"/>
              </a:rPr>
              <a:t>R</a:t>
            </a:r>
            <a:r>
              <a:rPr sz="1100" spc="-5" dirty="0">
                <a:latin typeface="High Tower Text"/>
                <a:cs typeface="High Tower Text"/>
              </a:rPr>
              <a:t> </a:t>
            </a:r>
            <a:r>
              <a:rPr sz="1100" spc="-10" dirty="0">
                <a:latin typeface="High Tower Text"/>
                <a:cs typeface="High Tower Text"/>
              </a:rPr>
              <a:t>9</a:t>
            </a:r>
            <a:r>
              <a:rPr sz="1100" dirty="0">
                <a:latin typeface="High Tower Text"/>
                <a:cs typeface="High Tower Text"/>
              </a:rPr>
              <a:t>7</a:t>
            </a:r>
            <a:r>
              <a:rPr sz="1100" spc="-10" dirty="0">
                <a:latin typeface="High Tower Text"/>
                <a:cs typeface="High Tower Text"/>
              </a:rPr>
              <a:t>23</a:t>
            </a:r>
            <a:r>
              <a:rPr sz="1100" dirty="0">
                <a:latin typeface="High Tower Text"/>
                <a:cs typeface="High Tower Text"/>
              </a:rPr>
              <a:t>3</a:t>
            </a:r>
            <a:endParaRPr sz="1100">
              <a:latin typeface="High Tower Text"/>
              <a:cs typeface="High Tower Tex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0B47E1-2216-4257-84AF-C38FA155E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18" y="3177521"/>
            <a:ext cx="435858" cy="6951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646EC9-B2A3-4C4F-93DE-4C1D85A0D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090394"/>
            <a:ext cx="435858" cy="69519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DA8212-C8BA-4591-B8BA-01551B9F3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45" y="6873240"/>
            <a:ext cx="469930" cy="7495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91BE4F-54A4-441A-8547-A42A7BAEB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3670" y="6873240"/>
            <a:ext cx="468188" cy="746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236</Words>
  <Application>Microsoft Office PowerPoint</Application>
  <PresentationFormat>Custom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High Tower Text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Beach</dc:creator>
  <cp:lastModifiedBy>Caroline Freeman</cp:lastModifiedBy>
  <cp:revision>1</cp:revision>
  <dcterms:created xsi:type="dcterms:W3CDTF">2020-07-23T13:30:57Z</dcterms:created>
  <dcterms:modified xsi:type="dcterms:W3CDTF">2020-12-28T20:09:58Z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2018-07-19T00:00:00Z</vt:filetime>
  </property>
  <property fmtid="{D5CDD505-2E9C-101B-9397-08002B2CF9AE}" pid="3" name="LastSaved">
    <vt:filetime>2020-07-23T00:00:00Z</vt:filetime>
  </property>
</Properties>
</file>